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1" r:id="rId3"/>
    <p:sldId id="262" r:id="rId4"/>
    <p:sldId id="265" r:id="rId5"/>
    <p:sldId id="264" r:id="rId6"/>
    <p:sldId id="269" r:id="rId7"/>
    <p:sldId id="258" r:id="rId8"/>
    <p:sldId id="271" r:id="rId9"/>
    <p:sldId id="270" r:id="rId10"/>
    <p:sldId id="259" r:id="rId11"/>
    <p:sldId id="272" r:id="rId12"/>
    <p:sldId id="273" r:id="rId13"/>
    <p:sldId id="277" r:id="rId14"/>
    <p:sldId id="274" r:id="rId15"/>
    <p:sldId id="275" r:id="rId16"/>
    <p:sldId id="27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2" autoAdjust="0"/>
    <p:restoredTop sz="93308" autoAdjust="0"/>
  </p:normalViewPr>
  <p:slideViewPr>
    <p:cSldViewPr snapToGrid="0">
      <p:cViewPr varScale="1">
        <p:scale>
          <a:sx n="70" d="100"/>
          <a:sy n="70" d="100"/>
        </p:scale>
        <p:origin x="65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329314304461942"/>
          <c:y val="4.7953248031496053E-2"/>
          <c:w val="0.61341387795275593"/>
          <c:h val="0.92012081692913383"/>
        </c:manualLayout>
      </c:layout>
      <c:doughnutChart>
        <c:varyColors val="1"/>
        <c:ser>
          <c:idx val="0"/>
          <c:order val="0"/>
          <c:tx>
            <c:strRef>
              <c:f>Sheet1!$B$1</c:f>
              <c:strCache>
                <c:ptCount val="1"/>
                <c:pt idx="0">
                  <c:v>Sales</c:v>
                </c:pt>
              </c:strCache>
            </c:strRef>
          </c:tx>
          <c:spPr>
            <a:solidFill>
              <a:schemeClr val="accent1"/>
            </a:solidFill>
            <a:ln>
              <a:noFill/>
            </a:ln>
          </c:spPr>
          <c:dPt>
            <c:idx val="0"/>
            <c:bubble3D val="0"/>
            <c:spPr>
              <a:solidFill>
                <a:schemeClr val="accent1"/>
              </a:solidFill>
              <a:ln w="111125" cap="rnd">
                <a:noFill/>
              </a:ln>
              <a:effectLst/>
            </c:spPr>
            <c:extLst>
              <c:ext xmlns:c16="http://schemas.microsoft.com/office/drawing/2014/chart" uri="{C3380CC4-5D6E-409C-BE32-E72D297353CC}">
                <c16:uniqueId val="{00000001-F0AD-48B6-A764-824FF807EADD}"/>
              </c:ext>
            </c:extLst>
          </c:dPt>
          <c:dPt>
            <c:idx val="1"/>
            <c:bubble3D val="0"/>
            <c:spPr>
              <a:noFill/>
              <a:ln w="107950">
                <a:noFill/>
              </a:ln>
              <a:effectLst/>
            </c:spPr>
            <c:extLst>
              <c:ext xmlns:c16="http://schemas.microsoft.com/office/drawing/2014/chart" uri="{C3380CC4-5D6E-409C-BE32-E72D297353CC}">
                <c16:uniqueId val="{00000003-F0AD-48B6-A764-824FF807EADD}"/>
              </c:ext>
            </c:extLst>
          </c:dPt>
          <c:dPt>
            <c:idx val="2"/>
            <c:bubble3D val="0"/>
            <c:spPr>
              <a:solidFill>
                <a:schemeClr val="accent1"/>
              </a:solidFill>
              <a:ln w="19050">
                <a:noFill/>
              </a:ln>
              <a:effectLst/>
            </c:spPr>
            <c:extLst>
              <c:ext xmlns:c16="http://schemas.microsoft.com/office/drawing/2014/chart" uri="{C3380CC4-5D6E-409C-BE32-E72D297353CC}">
                <c16:uniqueId val="{00000005-F0AD-48B6-A764-824FF807EADD}"/>
              </c:ext>
            </c:extLst>
          </c:dPt>
          <c:dPt>
            <c:idx val="3"/>
            <c:bubble3D val="0"/>
            <c:spPr>
              <a:solidFill>
                <a:schemeClr val="accent1"/>
              </a:solidFill>
              <a:ln w="19050">
                <a:noFill/>
              </a:ln>
              <a:effectLst/>
            </c:spPr>
            <c:extLst>
              <c:ext xmlns:c16="http://schemas.microsoft.com/office/drawing/2014/chart" uri="{C3380CC4-5D6E-409C-BE32-E72D297353CC}">
                <c16:uniqueId val="{00000007-F0AD-48B6-A764-824FF807EADD}"/>
              </c:ext>
            </c:extLst>
          </c:dPt>
          <c:cat>
            <c:strRef>
              <c:f>Sheet1!$A$2:$A$5</c:f>
              <c:strCache>
                <c:ptCount val="2"/>
                <c:pt idx="0">
                  <c:v>1st Qtr</c:v>
                </c:pt>
                <c:pt idx="1">
                  <c:v>2nd Qtr</c:v>
                </c:pt>
              </c:strCache>
            </c:strRef>
          </c:cat>
          <c:val>
            <c:numRef>
              <c:f>Sheet1!$B$2:$B$5</c:f>
              <c:numCache>
                <c:formatCode>General</c:formatCode>
                <c:ptCount val="4"/>
                <c:pt idx="0">
                  <c:v>75</c:v>
                </c:pt>
                <c:pt idx="1">
                  <c:v>25</c:v>
                </c:pt>
              </c:numCache>
            </c:numRef>
          </c:val>
          <c:extLst>
            <c:ext xmlns:c16="http://schemas.microsoft.com/office/drawing/2014/chart" uri="{C3380CC4-5D6E-409C-BE32-E72D297353CC}">
              <c16:uniqueId val="{00000008-F0AD-48B6-A764-824FF807EADD}"/>
            </c:ext>
          </c:extLst>
        </c:ser>
        <c:dLbls>
          <c:showLegendKey val="0"/>
          <c:showVal val="0"/>
          <c:showCatName val="0"/>
          <c:showSerName val="0"/>
          <c:showPercent val="0"/>
          <c:showBubbleSize val="0"/>
          <c:showLeaderLines val="1"/>
        </c:dLbls>
        <c:firstSliceAng val="0"/>
        <c:holeSize val="9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329314304461942"/>
          <c:y val="4.7953248031496053E-2"/>
          <c:w val="0.61341387795275593"/>
          <c:h val="0.92012081692913383"/>
        </c:manualLayout>
      </c:layout>
      <c:doughnutChart>
        <c:varyColors val="1"/>
        <c:ser>
          <c:idx val="0"/>
          <c:order val="0"/>
          <c:tx>
            <c:strRef>
              <c:f>Sheet1!$B$1</c:f>
              <c:strCache>
                <c:ptCount val="1"/>
                <c:pt idx="0">
                  <c:v>Sales</c:v>
                </c:pt>
              </c:strCache>
            </c:strRef>
          </c:tx>
          <c:spPr>
            <a:solidFill>
              <a:schemeClr val="accent1"/>
            </a:solidFill>
            <a:ln>
              <a:noFill/>
            </a:ln>
          </c:spPr>
          <c:dPt>
            <c:idx val="0"/>
            <c:bubble3D val="0"/>
            <c:spPr>
              <a:solidFill>
                <a:schemeClr val="accent2"/>
              </a:solidFill>
              <a:ln w="111125" cap="rnd">
                <a:noFill/>
              </a:ln>
              <a:effectLst/>
            </c:spPr>
            <c:extLst>
              <c:ext xmlns:c16="http://schemas.microsoft.com/office/drawing/2014/chart" uri="{C3380CC4-5D6E-409C-BE32-E72D297353CC}">
                <c16:uniqueId val="{00000001-5FA7-4120-B4F5-65AD93F333A9}"/>
              </c:ext>
            </c:extLst>
          </c:dPt>
          <c:dPt>
            <c:idx val="1"/>
            <c:bubble3D val="0"/>
            <c:spPr>
              <a:noFill/>
              <a:ln w="107950">
                <a:noFill/>
              </a:ln>
              <a:effectLst/>
            </c:spPr>
            <c:extLst>
              <c:ext xmlns:c16="http://schemas.microsoft.com/office/drawing/2014/chart" uri="{C3380CC4-5D6E-409C-BE32-E72D297353CC}">
                <c16:uniqueId val="{00000003-5FA7-4120-B4F5-65AD93F333A9}"/>
              </c:ext>
            </c:extLst>
          </c:dPt>
          <c:dPt>
            <c:idx val="2"/>
            <c:bubble3D val="0"/>
            <c:spPr>
              <a:solidFill>
                <a:schemeClr val="accent1"/>
              </a:solidFill>
              <a:ln w="19050">
                <a:noFill/>
              </a:ln>
              <a:effectLst/>
            </c:spPr>
            <c:extLst>
              <c:ext xmlns:c16="http://schemas.microsoft.com/office/drawing/2014/chart" uri="{C3380CC4-5D6E-409C-BE32-E72D297353CC}">
                <c16:uniqueId val="{00000005-5FA7-4120-B4F5-65AD93F333A9}"/>
              </c:ext>
            </c:extLst>
          </c:dPt>
          <c:dPt>
            <c:idx val="3"/>
            <c:bubble3D val="0"/>
            <c:spPr>
              <a:solidFill>
                <a:schemeClr val="accent1"/>
              </a:solidFill>
              <a:ln w="19050">
                <a:noFill/>
              </a:ln>
              <a:effectLst/>
            </c:spPr>
            <c:extLst>
              <c:ext xmlns:c16="http://schemas.microsoft.com/office/drawing/2014/chart" uri="{C3380CC4-5D6E-409C-BE32-E72D297353CC}">
                <c16:uniqueId val="{00000007-5FA7-4120-B4F5-65AD93F333A9}"/>
              </c:ext>
            </c:extLst>
          </c:dPt>
          <c:cat>
            <c:strRef>
              <c:f>Sheet1!$A$2:$A$5</c:f>
              <c:strCache>
                <c:ptCount val="2"/>
                <c:pt idx="0">
                  <c:v>1st Qtr</c:v>
                </c:pt>
                <c:pt idx="1">
                  <c:v>2nd Qtr</c:v>
                </c:pt>
              </c:strCache>
            </c:strRef>
          </c:cat>
          <c:val>
            <c:numRef>
              <c:f>Sheet1!$B$2:$B$5</c:f>
              <c:numCache>
                <c:formatCode>General</c:formatCode>
                <c:ptCount val="4"/>
                <c:pt idx="0">
                  <c:v>45</c:v>
                </c:pt>
                <c:pt idx="1">
                  <c:v>55</c:v>
                </c:pt>
              </c:numCache>
            </c:numRef>
          </c:val>
          <c:extLst>
            <c:ext xmlns:c16="http://schemas.microsoft.com/office/drawing/2014/chart" uri="{C3380CC4-5D6E-409C-BE32-E72D297353CC}">
              <c16:uniqueId val="{00000008-5FA7-4120-B4F5-65AD93F333A9}"/>
            </c:ext>
          </c:extLst>
        </c:ser>
        <c:dLbls>
          <c:showLegendKey val="0"/>
          <c:showVal val="0"/>
          <c:showCatName val="0"/>
          <c:showSerName val="0"/>
          <c:showPercent val="0"/>
          <c:showBubbleSize val="0"/>
          <c:showLeaderLines val="1"/>
        </c:dLbls>
        <c:firstSliceAng val="0"/>
        <c:holeSize val="88"/>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9329314304461942"/>
          <c:y val="4.7953248031496053E-2"/>
          <c:w val="0.61341387795275593"/>
          <c:h val="0.92012081692913383"/>
        </c:manualLayout>
      </c:layout>
      <c:doughnutChart>
        <c:varyColors val="1"/>
        <c:ser>
          <c:idx val="0"/>
          <c:order val="0"/>
          <c:tx>
            <c:strRef>
              <c:f>Sheet1!$B$1</c:f>
              <c:strCache>
                <c:ptCount val="1"/>
                <c:pt idx="0">
                  <c:v>Sales</c:v>
                </c:pt>
              </c:strCache>
            </c:strRef>
          </c:tx>
          <c:dPt>
            <c:idx val="0"/>
            <c:bubble3D val="0"/>
            <c:spPr>
              <a:gradFill rotWithShape="1">
                <a:gsLst>
                  <a:gs pos="0">
                    <a:schemeClr val="accent4">
                      <a:shade val="58000"/>
                      <a:satMod val="103000"/>
                      <a:lumMod val="102000"/>
                      <a:tint val="94000"/>
                    </a:schemeClr>
                  </a:gs>
                  <a:gs pos="50000">
                    <a:schemeClr val="accent4">
                      <a:shade val="58000"/>
                      <a:satMod val="110000"/>
                      <a:lumMod val="100000"/>
                      <a:shade val="100000"/>
                    </a:schemeClr>
                  </a:gs>
                  <a:gs pos="100000">
                    <a:schemeClr val="accent4">
                      <a:shade val="58000"/>
                      <a:lumMod val="99000"/>
                      <a:satMod val="120000"/>
                      <a:shade val="78000"/>
                    </a:schemeClr>
                  </a:gs>
                </a:gsLst>
                <a:lin ang="5400000" scaled="0"/>
              </a:gradFill>
              <a:ln>
                <a:noFill/>
              </a:ln>
              <a:effectLst/>
            </c:spPr>
            <c:extLst>
              <c:ext xmlns:c16="http://schemas.microsoft.com/office/drawing/2014/chart" uri="{C3380CC4-5D6E-409C-BE32-E72D297353CC}">
                <c16:uniqueId val="{00000001-D715-4386-A118-F019EDE0B22E}"/>
              </c:ext>
            </c:extLst>
          </c:dPt>
          <c:dPt>
            <c:idx val="1"/>
            <c:bubble3D val="0"/>
            <c:spPr>
              <a:gradFill rotWithShape="1">
                <a:gsLst>
                  <a:gs pos="0">
                    <a:schemeClr val="accent4">
                      <a:shade val="86000"/>
                      <a:satMod val="103000"/>
                      <a:lumMod val="102000"/>
                      <a:tint val="94000"/>
                    </a:schemeClr>
                  </a:gs>
                  <a:gs pos="50000">
                    <a:schemeClr val="accent4">
                      <a:shade val="86000"/>
                      <a:satMod val="110000"/>
                      <a:lumMod val="100000"/>
                      <a:shade val="100000"/>
                    </a:schemeClr>
                  </a:gs>
                  <a:gs pos="100000">
                    <a:schemeClr val="accent4">
                      <a:shade val="86000"/>
                      <a:lumMod val="99000"/>
                      <a:satMod val="120000"/>
                      <a:shade val="78000"/>
                    </a:schemeClr>
                  </a:gs>
                </a:gsLst>
                <a:lin ang="5400000" scaled="0"/>
              </a:gradFill>
              <a:ln>
                <a:noFill/>
              </a:ln>
              <a:effectLst/>
            </c:spPr>
            <c:extLst>
              <c:ext xmlns:c16="http://schemas.microsoft.com/office/drawing/2014/chart" uri="{C3380CC4-5D6E-409C-BE32-E72D297353CC}">
                <c16:uniqueId val="{00000003-D715-4386-A118-F019EDE0B22E}"/>
              </c:ext>
            </c:extLst>
          </c:dPt>
          <c:dPt>
            <c:idx val="2"/>
            <c:bubble3D val="0"/>
            <c:spPr>
              <a:gradFill rotWithShape="1">
                <a:gsLst>
                  <a:gs pos="0">
                    <a:schemeClr val="accent4">
                      <a:tint val="86000"/>
                      <a:satMod val="103000"/>
                      <a:lumMod val="102000"/>
                      <a:tint val="94000"/>
                    </a:schemeClr>
                  </a:gs>
                  <a:gs pos="50000">
                    <a:schemeClr val="accent4">
                      <a:tint val="86000"/>
                      <a:satMod val="110000"/>
                      <a:lumMod val="100000"/>
                      <a:shade val="100000"/>
                    </a:schemeClr>
                  </a:gs>
                  <a:gs pos="100000">
                    <a:schemeClr val="accent4">
                      <a:tint val="86000"/>
                      <a:lumMod val="99000"/>
                      <a:satMod val="120000"/>
                      <a:shade val="78000"/>
                    </a:schemeClr>
                  </a:gs>
                </a:gsLst>
                <a:lin ang="5400000" scaled="0"/>
              </a:gradFill>
              <a:ln>
                <a:noFill/>
              </a:ln>
              <a:effectLst/>
            </c:spPr>
            <c:extLst>
              <c:ext xmlns:c16="http://schemas.microsoft.com/office/drawing/2014/chart" uri="{C3380CC4-5D6E-409C-BE32-E72D297353CC}">
                <c16:uniqueId val="{00000005-D715-4386-A118-F019EDE0B22E}"/>
              </c:ext>
            </c:extLst>
          </c:dPt>
          <c:dPt>
            <c:idx val="3"/>
            <c:bubble3D val="0"/>
            <c:spPr>
              <a:gradFill rotWithShape="1">
                <a:gsLst>
                  <a:gs pos="0">
                    <a:schemeClr val="accent4">
                      <a:tint val="58000"/>
                      <a:satMod val="103000"/>
                      <a:lumMod val="102000"/>
                      <a:tint val="94000"/>
                    </a:schemeClr>
                  </a:gs>
                  <a:gs pos="50000">
                    <a:schemeClr val="accent4">
                      <a:tint val="58000"/>
                      <a:satMod val="110000"/>
                      <a:lumMod val="100000"/>
                      <a:shade val="100000"/>
                    </a:schemeClr>
                  </a:gs>
                  <a:gs pos="100000">
                    <a:schemeClr val="accent4">
                      <a:tint val="58000"/>
                      <a:lumMod val="99000"/>
                      <a:satMod val="120000"/>
                      <a:shade val="78000"/>
                    </a:schemeClr>
                  </a:gs>
                </a:gsLst>
                <a:lin ang="5400000" scaled="0"/>
              </a:gradFill>
              <a:ln>
                <a:noFill/>
              </a:ln>
              <a:effectLst/>
            </c:spPr>
            <c:extLst>
              <c:ext xmlns:c16="http://schemas.microsoft.com/office/drawing/2014/chart" uri="{C3380CC4-5D6E-409C-BE32-E72D297353CC}">
                <c16:uniqueId val="{00000007-D715-4386-A118-F019EDE0B22E}"/>
              </c:ext>
            </c:extLst>
          </c:dPt>
          <c:cat>
            <c:strRef>
              <c:f>Sheet1!$A$2:$A$5</c:f>
              <c:strCache>
                <c:ptCount val="2"/>
                <c:pt idx="0">
                  <c:v>1st Qtr</c:v>
                </c:pt>
                <c:pt idx="1">
                  <c:v>2nd Qtr</c:v>
                </c:pt>
              </c:strCache>
            </c:strRef>
          </c:cat>
          <c:val>
            <c:numRef>
              <c:f>Sheet1!$B$2:$B$5</c:f>
              <c:numCache>
                <c:formatCode>General</c:formatCode>
                <c:ptCount val="4"/>
                <c:pt idx="0">
                  <c:v>100</c:v>
                </c:pt>
                <c:pt idx="1">
                  <c:v>0</c:v>
                </c:pt>
              </c:numCache>
            </c:numRef>
          </c:val>
          <c:extLst>
            <c:ext xmlns:c16="http://schemas.microsoft.com/office/drawing/2014/chart" uri="{C3380CC4-5D6E-409C-BE32-E72D297353CC}">
              <c16:uniqueId val="{00000008-D715-4386-A118-F019EDE0B22E}"/>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hdphoto1.wdp>
</file>

<file path=ppt/media/hdphoto2.wdp>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605243-80A3-4046-8021-7E06FB467FED}" type="datetimeFigureOut">
              <a:rPr lang="en-US" smtClean="0"/>
              <a:t>7/14/2018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7320E9-827E-4C72-8026-4FAEA20B0E46}" type="slidenum">
              <a:rPr lang="en-US" smtClean="0"/>
              <a:t>‹#›</a:t>
            </a:fld>
            <a:endParaRPr lang="en-US"/>
          </a:p>
        </p:txBody>
      </p:sp>
    </p:spTree>
    <p:extLst>
      <p:ext uri="{BB962C8B-B14F-4D97-AF65-F5344CB8AC3E}">
        <p14:creationId xmlns:p14="http://schemas.microsoft.com/office/powerpoint/2010/main" val="2748255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908817-DBD1-46CC-9350-52934873F6EE}" type="slidenum">
              <a:rPr lang="en-US" smtClean="0"/>
              <a:t>1</a:t>
            </a:fld>
            <a:endParaRPr lang="en-US"/>
          </a:p>
        </p:txBody>
      </p:sp>
    </p:spTree>
    <p:extLst>
      <p:ext uri="{BB962C8B-B14F-4D97-AF65-F5344CB8AC3E}">
        <p14:creationId xmlns:p14="http://schemas.microsoft.com/office/powerpoint/2010/main" val="1955841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657DA-94EE-4561-82C6-FE5461B2D1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92AE592-F642-457E-A309-9273D28F65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BF9FA96-AE23-493C-9048-4DD3B0F08DD0}"/>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057E221E-8A59-469B-AE67-E57C1244A4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174775-C0D8-415E-A038-14FED41AFE8E}"/>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4253537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CC287-6039-46B1-89FC-F33BC1AFE3E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BF7321-F220-4406-B684-686B2992B44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4987CC-828C-4132-A260-0D9B745B2E80}"/>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C29C8555-FEF2-49E6-8A15-3D141AB1A4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E4DE21-6C07-4596-AE4F-77D73F1F5D9A}"/>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1880533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92C171-1EE4-4D69-8F11-F783924A902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C251F37-1C77-4278-A01D-0037D6DA800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E4D38A-5BC2-44E1-9262-8EFF1F2EB3BE}"/>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DDBF69FF-5335-4C39-8DF2-A9112B60CF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BCD08-47A1-4EF1-90A2-F0B98257828D}"/>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10842035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378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Title Only">
    <p:spTree>
      <p:nvGrpSpPr>
        <p:cNvPr id="1" name=""/>
        <p:cNvGrpSpPr/>
        <p:nvPr/>
      </p:nvGrpSpPr>
      <p:grpSpPr>
        <a:xfrm>
          <a:off x="0" y="0"/>
          <a:ext cx="0" cy="0"/>
          <a:chOff x="0" y="0"/>
          <a:chExt cx="0" cy="0"/>
        </a:xfrm>
      </p:grpSpPr>
      <p:grpSp>
        <p:nvGrpSpPr>
          <p:cNvPr id="9" name="Group 8"/>
          <p:cNvGrpSpPr/>
          <p:nvPr userDrawn="1"/>
        </p:nvGrpSpPr>
        <p:grpSpPr>
          <a:xfrm>
            <a:off x="0" y="-1"/>
            <a:ext cx="12192000" cy="6858001"/>
            <a:chOff x="0" y="-1"/>
            <a:chExt cx="12192000" cy="6858001"/>
          </a:xfrm>
        </p:grpSpPr>
        <p:pic>
          <p:nvPicPr>
            <p:cNvPr id="10" name="Picture 9"/>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b="15642"/>
            <a:stretch/>
          </p:blipFill>
          <p:spPr>
            <a:xfrm>
              <a:off x="0" y="-1"/>
              <a:ext cx="12192000" cy="6858001"/>
            </a:xfrm>
            <a:prstGeom prst="rect">
              <a:avLst/>
            </a:prstGeom>
          </p:spPr>
        </p:pic>
        <p:sp>
          <p:nvSpPr>
            <p:cNvPr id="11" name="Rectangle 10"/>
            <p:cNvSpPr/>
            <p:nvPr userDrawn="1"/>
          </p:nvSpPr>
          <p:spPr>
            <a:xfrm>
              <a:off x="0" y="-1"/>
              <a:ext cx="12192000" cy="6858001"/>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p:cNvSpPr/>
          <p:nvPr userDrawn="1"/>
        </p:nvSpPr>
        <p:spPr>
          <a:xfrm>
            <a:off x="387340" y="539330"/>
            <a:ext cx="74629" cy="6917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10757201" y="6421438"/>
            <a:ext cx="45719" cy="2349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457190" y="6311900"/>
            <a:ext cx="344487" cy="344487"/>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p:cNvSpPr/>
          <p:nvPr userDrawn="1"/>
        </p:nvSpPr>
        <p:spPr>
          <a:xfrm>
            <a:off x="951712" y="6311900"/>
            <a:ext cx="344487" cy="344487"/>
          </a:xfrm>
          <a:prstGeom prst="ellipse">
            <a:avLst/>
          </a:prstGeom>
          <a:no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a:p>
        </p:txBody>
      </p:sp>
      <p:sp>
        <p:nvSpPr>
          <p:cNvPr id="16" name="Freeform 5"/>
          <p:cNvSpPr>
            <a:spLocks noEditPoints="1"/>
          </p:cNvSpPr>
          <p:nvPr userDrawn="1"/>
        </p:nvSpPr>
        <p:spPr bwMode="auto">
          <a:xfrm>
            <a:off x="525269" y="6375275"/>
            <a:ext cx="208329" cy="217736"/>
          </a:xfrm>
          <a:custGeom>
            <a:avLst/>
            <a:gdLst>
              <a:gd name="T0" fmla="*/ 1239 w 1848"/>
              <a:gd name="T1" fmla="*/ 630 h 1934"/>
              <a:gd name="T2" fmla="*/ 1174 w 1848"/>
              <a:gd name="T3" fmla="*/ 695 h 1934"/>
              <a:gd name="T4" fmla="*/ 1174 w 1848"/>
              <a:gd name="T5" fmla="*/ 701 h 1934"/>
              <a:gd name="T6" fmla="*/ 967 w 1848"/>
              <a:gd name="T7" fmla="*/ 630 h 1934"/>
              <a:gd name="T8" fmla="*/ 629 w 1848"/>
              <a:gd name="T9" fmla="*/ 967 h 1934"/>
              <a:gd name="T10" fmla="*/ 967 w 1848"/>
              <a:gd name="T11" fmla="*/ 1305 h 1934"/>
              <a:gd name="T12" fmla="*/ 1239 w 1848"/>
              <a:gd name="T13" fmla="*/ 1166 h 1934"/>
              <a:gd name="T14" fmla="*/ 1511 w 1848"/>
              <a:gd name="T15" fmla="*/ 1305 h 1934"/>
              <a:gd name="T16" fmla="*/ 1848 w 1848"/>
              <a:gd name="T17" fmla="*/ 967 h 1934"/>
              <a:gd name="T18" fmla="*/ 1590 w 1848"/>
              <a:gd name="T19" fmla="*/ 344 h 1934"/>
              <a:gd name="T20" fmla="*/ 344 w 1848"/>
              <a:gd name="T21" fmla="*/ 344 h 1934"/>
              <a:gd name="T22" fmla="*/ 344 w 1848"/>
              <a:gd name="T23" fmla="*/ 1591 h 1934"/>
              <a:gd name="T24" fmla="*/ 1590 w 1848"/>
              <a:gd name="T25" fmla="*/ 1591 h 1934"/>
              <a:gd name="T26" fmla="*/ 1590 w 1848"/>
              <a:gd name="T27" fmla="*/ 1498 h 1934"/>
              <a:gd name="T28" fmla="*/ 1498 w 1848"/>
              <a:gd name="T29" fmla="*/ 1498 h 1934"/>
              <a:gd name="T30" fmla="*/ 436 w 1848"/>
              <a:gd name="T31" fmla="*/ 1498 h 1934"/>
              <a:gd name="T32" fmla="*/ 436 w 1848"/>
              <a:gd name="T33" fmla="*/ 436 h 1934"/>
              <a:gd name="T34" fmla="*/ 1498 w 1848"/>
              <a:gd name="T35" fmla="*/ 436 h 1934"/>
              <a:gd name="T36" fmla="*/ 1718 w 1848"/>
              <a:gd name="T37" fmla="*/ 967 h 1934"/>
              <a:gd name="T38" fmla="*/ 1511 w 1848"/>
              <a:gd name="T39" fmla="*/ 1174 h 1934"/>
              <a:gd name="T40" fmla="*/ 1304 w 1848"/>
              <a:gd name="T41" fmla="*/ 967 h 1934"/>
              <a:gd name="T42" fmla="*/ 1304 w 1848"/>
              <a:gd name="T43" fmla="*/ 695 h 1934"/>
              <a:gd name="T44" fmla="*/ 1239 w 1848"/>
              <a:gd name="T45" fmla="*/ 630 h 1934"/>
              <a:gd name="T46" fmla="*/ 967 w 1848"/>
              <a:gd name="T47" fmla="*/ 1174 h 1934"/>
              <a:gd name="T48" fmla="*/ 760 w 1848"/>
              <a:gd name="T49" fmla="*/ 967 h 1934"/>
              <a:gd name="T50" fmla="*/ 967 w 1848"/>
              <a:gd name="T51" fmla="*/ 760 h 1934"/>
              <a:gd name="T52" fmla="*/ 1174 w 1848"/>
              <a:gd name="T53" fmla="*/ 967 h 1934"/>
              <a:gd name="T54" fmla="*/ 967 w 1848"/>
              <a:gd name="T55" fmla="*/ 1174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48" h="1934">
                <a:moveTo>
                  <a:pt x="1239" y="630"/>
                </a:moveTo>
                <a:cubicBezTo>
                  <a:pt x="1203" y="630"/>
                  <a:pt x="1174" y="659"/>
                  <a:pt x="1174" y="695"/>
                </a:cubicBezTo>
                <a:cubicBezTo>
                  <a:pt x="1174" y="701"/>
                  <a:pt x="1174" y="701"/>
                  <a:pt x="1174" y="701"/>
                </a:cubicBezTo>
                <a:cubicBezTo>
                  <a:pt x="1116" y="657"/>
                  <a:pt x="1045" y="630"/>
                  <a:pt x="967" y="630"/>
                </a:cubicBezTo>
                <a:cubicBezTo>
                  <a:pt x="781" y="630"/>
                  <a:pt x="629" y="781"/>
                  <a:pt x="629" y="967"/>
                </a:cubicBezTo>
                <a:cubicBezTo>
                  <a:pt x="629" y="1153"/>
                  <a:pt x="781" y="1305"/>
                  <a:pt x="967" y="1305"/>
                </a:cubicBezTo>
                <a:cubicBezTo>
                  <a:pt x="1079" y="1305"/>
                  <a:pt x="1177" y="1250"/>
                  <a:pt x="1239" y="1166"/>
                </a:cubicBezTo>
                <a:cubicBezTo>
                  <a:pt x="1300" y="1250"/>
                  <a:pt x="1399" y="1305"/>
                  <a:pt x="1511" y="1305"/>
                </a:cubicBezTo>
                <a:cubicBezTo>
                  <a:pt x="1697" y="1305"/>
                  <a:pt x="1848" y="1153"/>
                  <a:pt x="1848" y="967"/>
                </a:cubicBezTo>
                <a:cubicBezTo>
                  <a:pt x="1848" y="732"/>
                  <a:pt x="1757" y="510"/>
                  <a:pt x="1590" y="344"/>
                </a:cubicBezTo>
                <a:cubicBezTo>
                  <a:pt x="1246" y="0"/>
                  <a:pt x="687" y="0"/>
                  <a:pt x="344" y="344"/>
                </a:cubicBezTo>
                <a:cubicBezTo>
                  <a:pt x="0" y="688"/>
                  <a:pt x="0" y="1247"/>
                  <a:pt x="344" y="1591"/>
                </a:cubicBezTo>
                <a:cubicBezTo>
                  <a:pt x="687" y="1934"/>
                  <a:pt x="1246" y="1934"/>
                  <a:pt x="1590" y="1591"/>
                </a:cubicBezTo>
                <a:cubicBezTo>
                  <a:pt x="1616" y="1565"/>
                  <a:pt x="1616" y="1524"/>
                  <a:pt x="1590" y="1498"/>
                </a:cubicBezTo>
                <a:cubicBezTo>
                  <a:pt x="1565" y="1473"/>
                  <a:pt x="1523" y="1473"/>
                  <a:pt x="1498" y="1498"/>
                </a:cubicBezTo>
                <a:cubicBezTo>
                  <a:pt x="1205" y="1791"/>
                  <a:pt x="729" y="1791"/>
                  <a:pt x="436" y="1498"/>
                </a:cubicBezTo>
                <a:cubicBezTo>
                  <a:pt x="143" y="1205"/>
                  <a:pt x="143" y="729"/>
                  <a:pt x="436" y="436"/>
                </a:cubicBezTo>
                <a:cubicBezTo>
                  <a:pt x="729" y="143"/>
                  <a:pt x="1205" y="143"/>
                  <a:pt x="1498" y="436"/>
                </a:cubicBezTo>
                <a:cubicBezTo>
                  <a:pt x="1640" y="578"/>
                  <a:pt x="1718" y="766"/>
                  <a:pt x="1718" y="967"/>
                </a:cubicBezTo>
                <a:cubicBezTo>
                  <a:pt x="1718" y="1081"/>
                  <a:pt x="1625" y="1174"/>
                  <a:pt x="1511" y="1174"/>
                </a:cubicBezTo>
                <a:cubicBezTo>
                  <a:pt x="1397" y="1174"/>
                  <a:pt x="1304" y="1081"/>
                  <a:pt x="1304" y="967"/>
                </a:cubicBezTo>
                <a:cubicBezTo>
                  <a:pt x="1304" y="695"/>
                  <a:pt x="1304" y="695"/>
                  <a:pt x="1304" y="695"/>
                </a:cubicBezTo>
                <a:cubicBezTo>
                  <a:pt x="1304" y="659"/>
                  <a:pt x="1275" y="630"/>
                  <a:pt x="1239" y="630"/>
                </a:cubicBezTo>
                <a:close/>
                <a:moveTo>
                  <a:pt x="967" y="1174"/>
                </a:moveTo>
                <a:cubicBezTo>
                  <a:pt x="853" y="1174"/>
                  <a:pt x="760" y="1081"/>
                  <a:pt x="760" y="967"/>
                </a:cubicBezTo>
                <a:cubicBezTo>
                  <a:pt x="760" y="853"/>
                  <a:pt x="853" y="760"/>
                  <a:pt x="967" y="760"/>
                </a:cubicBezTo>
                <a:cubicBezTo>
                  <a:pt x="1081" y="760"/>
                  <a:pt x="1174" y="853"/>
                  <a:pt x="1174" y="967"/>
                </a:cubicBezTo>
                <a:cubicBezTo>
                  <a:pt x="1174" y="1081"/>
                  <a:pt x="1081" y="1174"/>
                  <a:pt x="967" y="11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9"/>
          <p:cNvSpPr>
            <a:spLocks noEditPoints="1"/>
          </p:cNvSpPr>
          <p:nvPr userDrawn="1"/>
        </p:nvSpPr>
        <p:spPr bwMode="auto">
          <a:xfrm>
            <a:off x="1024932" y="6385321"/>
            <a:ext cx="198047" cy="197645"/>
          </a:xfrm>
          <a:custGeom>
            <a:avLst/>
            <a:gdLst>
              <a:gd name="T0" fmla="*/ 627 w 784"/>
              <a:gd name="T1" fmla="*/ 470 h 783"/>
              <a:gd name="T2" fmla="*/ 502 w 784"/>
              <a:gd name="T3" fmla="*/ 532 h 783"/>
              <a:gd name="T4" fmla="*/ 308 w 784"/>
              <a:gd name="T5" fmla="*/ 434 h 783"/>
              <a:gd name="T6" fmla="*/ 314 w 784"/>
              <a:gd name="T7" fmla="*/ 392 h 783"/>
              <a:gd name="T8" fmla="*/ 308 w 784"/>
              <a:gd name="T9" fmla="*/ 349 h 783"/>
              <a:gd name="T10" fmla="*/ 502 w 784"/>
              <a:gd name="T11" fmla="*/ 252 h 783"/>
              <a:gd name="T12" fmla="*/ 627 w 784"/>
              <a:gd name="T13" fmla="*/ 313 h 783"/>
              <a:gd name="T14" fmla="*/ 784 w 784"/>
              <a:gd name="T15" fmla="*/ 157 h 783"/>
              <a:gd name="T16" fmla="*/ 627 w 784"/>
              <a:gd name="T17" fmla="*/ 0 h 783"/>
              <a:gd name="T18" fmla="*/ 470 w 784"/>
              <a:gd name="T19" fmla="*/ 157 h 783"/>
              <a:gd name="T20" fmla="*/ 476 w 784"/>
              <a:gd name="T21" fmla="*/ 199 h 783"/>
              <a:gd name="T22" fmla="*/ 281 w 784"/>
              <a:gd name="T23" fmla="*/ 297 h 783"/>
              <a:gd name="T24" fmla="*/ 157 w 784"/>
              <a:gd name="T25" fmla="*/ 235 h 783"/>
              <a:gd name="T26" fmla="*/ 0 w 784"/>
              <a:gd name="T27" fmla="*/ 392 h 783"/>
              <a:gd name="T28" fmla="*/ 157 w 784"/>
              <a:gd name="T29" fmla="*/ 548 h 783"/>
              <a:gd name="T30" fmla="*/ 281 w 784"/>
              <a:gd name="T31" fmla="*/ 487 h 783"/>
              <a:gd name="T32" fmla="*/ 476 w 784"/>
              <a:gd name="T33" fmla="*/ 584 h 783"/>
              <a:gd name="T34" fmla="*/ 470 w 784"/>
              <a:gd name="T35" fmla="*/ 627 h 783"/>
              <a:gd name="T36" fmla="*/ 627 w 784"/>
              <a:gd name="T37" fmla="*/ 783 h 783"/>
              <a:gd name="T38" fmla="*/ 784 w 784"/>
              <a:gd name="T39" fmla="*/ 627 h 783"/>
              <a:gd name="T40" fmla="*/ 627 w 784"/>
              <a:gd name="T41" fmla="*/ 470 h 783"/>
              <a:gd name="T42" fmla="*/ 627 w 784"/>
              <a:gd name="T43" fmla="*/ 58 h 783"/>
              <a:gd name="T44" fmla="*/ 725 w 784"/>
              <a:gd name="T45" fmla="*/ 157 h 783"/>
              <a:gd name="T46" fmla="*/ 627 w 784"/>
              <a:gd name="T47" fmla="*/ 255 h 783"/>
              <a:gd name="T48" fmla="*/ 528 w 784"/>
              <a:gd name="T49" fmla="*/ 157 h 783"/>
              <a:gd name="T50" fmla="*/ 627 w 784"/>
              <a:gd name="T51" fmla="*/ 58 h 783"/>
              <a:gd name="T52" fmla="*/ 157 w 784"/>
              <a:gd name="T53" fmla="*/ 490 h 783"/>
              <a:gd name="T54" fmla="*/ 58 w 784"/>
              <a:gd name="T55" fmla="*/ 392 h 783"/>
              <a:gd name="T56" fmla="*/ 157 w 784"/>
              <a:gd name="T57" fmla="*/ 293 h 783"/>
              <a:gd name="T58" fmla="*/ 255 w 784"/>
              <a:gd name="T59" fmla="*/ 392 h 783"/>
              <a:gd name="T60" fmla="*/ 157 w 784"/>
              <a:gd name="T61" fmla="*/ 490 h 783"/>
              <a:gd name="T62" fmla="*/ 627 w 784"/>
              <a:gd name="T63" fmla="*/ 725 h 783"/>
              <a:gd name="T64" fmla="*/ 528 w 784"/>
              <a:gd name="T65" fmla="*/ 627 h 783"/>
              <a:gd name="T66" fmla="*/ 627 w 784"/>
              <a:gd name="T67" fmla="*/ 528 h 783"/>
              <a:gd name="T68" fmla="*/ 725 w 784"/>
              <a:gd name="T69" fmla="*/ 627 h 783"/>
              <a:gd name="T70" fmla="*/ 627 w 784"/>
              <a:gd name="T71" fmla="*/ 725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84" h="783">
                <a:moveTo>
                  <a:pt x="627" y="470"/>
                </a:moveTo>
                <a:cubicBezTo>
                  <a:pt x="576" y="470"/>
                  <a:pt x="531" y="494"/>
                  <a:pt x="502" y="532"/>
                </a:cubicBezTo>
                <a:cubicBezTo>
                  <a:pt x="308" y="434"/>
                  <a:pt x="308" y="434"/>
                  <a:pt x="308" y="434"/>
                </a:cubicBezTo>
                <a:cubicBezTo>
                  <a:pt x="311" y="421"/>
                  <a:pt x="314" y="406"/>
                  <a:pt x="314" y="392"/>
                </a:cubicBezTo>
                <a:cubicBezTo>
                  <a:pt x="314" y="377"/>
                  <a:pt x="311" y="363"/>
                  <a:pt x="308" y="349"/>
                </a:cubicBezTo>
                <a:cubicBezTo>
                  <a:pt x="502" y="252"/>
                  <a:pt x="502" y="252"/>
                  <a:pt x="502" y="252"/>
                </a:cubicBezTo>
                <a:cubicBezTo>
                  <a:pt x="531" y="289"/>
                  <a:pt x="576" y="313"/>
                  <a:pt x="627" y="313"/>
                </a:cubicBezTo>
                <a:cubicBezTo>
                  <a:pt x="713" y="313"/>
                  <a:pt x="784" y="243"/>
                  <a:pt x="784" y="157"/>
                </a:cubicBezTo>
                <a:cubicBezTo>
                  <a:pt x="784" y="70"/>
                  <a:pt x="713" y="0"/>
                  <a:pt x="627" y="0"/>
                </a:cubicBezTo>
                <a:cubicBezTo>
                  <a:pt x="540" y="0"/>
                  <a:pt x="470" y="70"/>
                  <a:pt x="470" y="157"/>
                </a:cubicBezTo>
                <a:cubicBezTo>
                  <a:pt x="470" y="171"/>
                  <a:pt x="472" y="186"/>
                  <a:pt x="476" y="199"/>
                </a:cubicBezTo>
                <a:cubicBezTo>
                  <a:pt x="281" y="297"/>
                  <a:pt x="281" y="297"/>
                  <a:pt x="281" y="297"/>
                </a:cubicBezTo>
                <a:cubicBezTo>
                  <a:pt x="253" y="259"/>
                  <a:pt x="208" y="235"/>
                  <a:pt x="157" y="235"/>
                </a:cubicBezTo>
                <a:cubicBezTo>
                  <a:pt x="70" y="235"/>
                  <a:pt x="0" y="305"/>
                  <a:pt x="0" y="392"/>
                </a:cubicBezTo>
                <a:cubicBezTo>
                  <a:pt x="0" y="478"/>
                  <a:pt x="70" y="548"/>
                  <a:pt x="157" y="548"/>
                </a:cubicBezTo>
                <a:cubicBezTo>
                  <a:pt x="208" y="548"/>
                  <a:pt x="253" y="524"/>
                  <a:pt x="281" y="487"/>
                </a:cubicBezTo>
                <a:cubicBezTo>
                  <a:pt x="476" y="584"/>
                  <a:pt x="476" y="584"/>
                  <a:pt x="476" y="584"/>
                </a:cubicBezTo>
                <a:cubicBezTo>
                  <a:pt x="472" y="598"/>
                  <a:pt x="470" y="612"/>
                  <a:pt x="470" y="627"/>
                </a:cubicBezTo>
                <a:cubicBezTo>
                  <a:pt x="470" y="713"/>
                  <a:pt x="540" y="783"/>
                  <a:pt x="627" y="783"/>
                </a:cubicBezTo>
                <a:cubicBezTo>
                  <a:pt x="713" y="783"/>
                  <a:pt x="784" y="713"/>
                  <a:pt x="784" y="627"/>
                </a:cubicBezTo>
                <a:cubicBezTo>
                  <a:pt x="784" y="540"/>
                  <a:pt x="713" y="470"/>
                  <a:pt x="627" y="470"/>
                </a:cubicBezTo>
                <a:close/>
                <a:moveTo>
                  <a:pt x="627" y="58"/>
                </a:moveTo>
                <a:cubicBezTo>
                  <a:pt x="681" y="58"/>
                  <a:pt x="725" y="102"/>
                  <a:pt x="725" y="157"/>
                </a:cubicBezTo>
                <a:cubicBezTo>
                  <a:pt x="725" y="211"/>
                  <a:pt x="681" y="255"/>
                  <a:pt x="627" y="255"/>
                </a:cubicBezTo>
                <a:cubicBezTo>
                  <a:pt x="573" y="255"/>
                  <a:pt x="528" y="211"/>
                  <a:pt x="528" y="157"/>
                </a:cubicBezTo>
                <a:cubicBezTo>
                  <a:pt x="528" y="102"/>
                  <a:pt x="573" y="58"/>
                  <a:pt x="627" y="58"/>
                </a:cubicBezTo>
                <a:close/>
                <a:moveTo>
                  <a:pt x="157" y="490"/>
                </a:moveTo>
                <a:cubicBezTo>
                  <a:pt x="103" y="490"/>
                  <a:pt x="58" y="446"/>
                  <a:pt x="58" y="392"/>
                </a:cubicBezTo>
                <a:cubicBezTo>
                  <a:pt x="58" y="337"/>
                  <a:pt x="103" y="293"/>
                  <a:pt x="157" y="293"/>
                </a:cubicBezTo>
                <a:cubicBezTo>
                  <a:pt x="211" y="293"/>
                  <a:pt x="255" y="337"/>
                  <a:pt x="255" y="392"/>
                </a:cubicBezTo>
                <a:cubicBezTo>
                  <a:pt x="255" y="446"/>
                  <a:pt x="211" y="490"/>
                  <a:pt x="157" y="490"/>
                </a:cubicBezTo>
                <a:close/>
                <a:moveTo>
                  <a:pt x="627" y="725"/>
                </a:moveTo>
                <a:cubicBezTo>
                  <a:pt x="573" y="725"/>
                  <a:pt x="528" y="681"/>
                  <a:pt x="528" y="627"/>
                </a:cubicBezTo>
                <a:cubicBezTo>
                  <a:pt x="528" y="572"/>
                  <a:pt x="573" y="528"/>
                  <a:pt x="627" y="528"/>
                </a:cubicBezTo>
                <a:cubicBezTo>
                  <a:pt x="681" y="528"/>
                  <a:pt x="725" y="572"/>
                  <a:pt x="725" y="627"/>
                </a:cubicBezTo>
                <a:cubicBezTo>
                  <a:pt x="725" y="681"/>
                  <a:pt x="681" y="725"/>
                  <a:pt x="627" y="72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525269" y="553662"/>
            <a:ext cx="11285731" cy="652970"/>
          </a:xfrm>
        </p:spPr>
        <p:txBody>
          <a:bodyPr/>
          <a:lstStyle/>
          <a:p>
            <a:r>
              <a:rPr lang="en-US"/>
              <a:t>Click to edit Master title style</a:t>
            </a:r>
          </a:p>
        </p:txBody>
      </p:sp>
      <p:sp>
        <p:nvSpPr>
          <p:cNvPr id="5" name="Slide Number Placeholder 4"/>
          <p:cNvSpPr>
            <a:spLocks noGrp="1"/>
          </p:cNvSpPr>
          <p:nvPr>
            <p:ph type="sldNum" sz="quarter" idx="12"/>
          </p:nvPr>
        </p:nvSpPr>
        <p:spPr/>
        <p:txBody>
          <a:bodyPr/>
          <a:lstStyle/>
          <a:p>
            <a:fld id="{389BFDF0-162C-4968-A469-1CA5FE97D19D}" type="slidenum">
              <a:rPr lang="en-US" smtClean="0"/>
              <a:t>‹#›</a:t>
            </a:fld>
            <a:endParaRPr lang="en-US"/>
          </a:p>
        </p:txBody>
      </p:sp>
      <p:sp>
        <p:nvSpPr>
          <p:cNvPr id="8" name="Footer Placeholder 7"/>
          <p:cNvSpPr>
            <a:spLocks noGrp="1"/>
          </p:cNvSpPr>
          <p:nvPr>
            <p:ph type="ftr" sz="quarter" idx="14"/>
          </p:nvPr>
        </p:nvSpPr>
        <p:spPr/>
        <p:txBody>
          <a:bodyPr/>
          <a:lstStyle/>
          <a:p>
            <a:r>
              <a:rPr lang="en-US"/>
              <a:t>www.slidegenius.com</a:t>
            </a:r>
          </a:p>
        </p:txBody>
      </p:sp>
    </p:spTree>
    <p:extLst>
      <p:ext uri="{BB962C8B-B14F-4D97-AF65-F5344CB8AC3E}">
        <p14:creationId xmlns:p14="http://schemas.microsoft.com/office/powerpoint/2010/main" val="6450643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200" cap="all" baseline="0"/>
            </a:lvl1pPr>
          </a:lstStyle>
          <a:p>
            <a:r>
              <a:rPr lang="en-US" dirty="0"/>
              <a:t>Click to edit Master title style</a:t>
            </a:r>
          </a:p>
        </p:txBody>
      </p:sp>
    </p:spTree>
    <p:extLst>
      <p:ext uri="{BB962C8B-B14F-4D97-AF65-F5344CB8AC3E}">
        <p14:creationId xmlns:p14="http://schemas.microsoft.com/office/powerpoint/2010/main" val="5212286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3_Title Slide">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blipFill dpi="0" rotWithShape="1">
            <a:blip r:embed="rId2">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userDrawn="1"/>
        </p:nvSpPr>
        <p:spPr>
          <a:xfrm>
            <a:off x="12146281" y="0"/>
            <a:ext cx="45719" cy="6858000"/>
          </a:xfrm>
          <a:prstGeom prst="rect">
            <a:avLst/>
          </a:prstGeom>
          <a:gradFill>
            <a:gsLst>
              <a:gs pos="43000">
                <a:schemeClr val="accent1"/>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Connector 7"/>
          <p:cNvSpPr/>
          <p:nvPr userDrawn="1"/>
        </p:nvSpPr>
        <p:spPr>
          <a:xfrm>
            <a:off x="156410" y="6424863"/>
            <a:ext cx="324852" cy="324852"/>
          </a:xfrm>
          <a:prstGeom prst="flowChart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2146280" cy="3416968"/>
          </a:xfrm>
          <a:prstGeom prst="rect">
            <a:avLst/>
          </a:prstGeom>
        </p:spPr>
      </p:pic>
      <p:sp>
        <p:nvSpPr>
          <p:cNvPr id="2" name="TextBox 1"/>
          <p:cNvSpPr txBox="1"/>
          <p:nvPr userDrawn="1"/>
        </p:nvSpPr>
        <p:spPr>
          <a:xfrm>
            <a:off x="212014" y="6467159"/>
            <a:ext cx="213644" cy="240260"/>
          </a:xfrm>
          <a:prstGeom prst="rect">
            <a:avLst/>
          </a:prstGeom>
          <a:noFill/>
        </p:spPr>
        <p:txBody>
          <a:bodyPr wrap="square" lIns="0" tIns="0" rIns="0" bIns="0" rtlCol="0" anchor="ctr">
            <a:noAutofit/>
          </a:bodyPr>
          <a:lstStyle/>
          <a:p>
            <a:pPr algn="ctr"/>
            <a:fld id="{59A1DF9B-65F4-4BA1-9100-99A1AE224905}" type="slidenum">
              <a:rPr lang="en-US" sz="1100" smtClean="0">
                <a:solidFill>
                  <a:schemeClr val="bg1"/>
                </a:solidFill>
              </a:rPr>
              <a:pPr algn="ctr"/>
              <a:t>‹#›</a:t>
            </a:fld>
            <a:endParaRPr lang="en-US" sz="1100" dirty="0">
              <a:solidFill>
                <a:schemeClr val="bg1"/>
              </a:solidFill>
            </a:endParaRPr>
          </a:p>
        </p:txBody>
      </p:sp>
      <p:sp>
        <p:nvSpPr>
          <p:cNvPr id="13" name="Rectangle 12"/>
          <p:cNvSpPr/>
          <p:nvPr userDrawn="1"/>
        </p:nvSpPr>
        <p:spPr>
          <a:xfrm>
            <a:off x="-1" y="-24064"/>
            <a:ext cx="12146280" cy="3441032"/>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p:nvPr>
        </p:nvSpPr>
        <p:spPr>
          <a:xfrm>
            <a:off x="335280" y="320040"/>
            <a:ext cx="11521440" cy="576072"/>
          </a:xfrm>
          <a:prstGeom prst="rect">
            <a:avLst/>
          </a:prstGeom>
        </p:spPr>
        <p:txBody>
          <a:bodyPr lIns="0" tIns="0" rIns="0" bIns="0" anchor="ctr"/>
          <a:lstStyle>
            <a:lvl1pPr algn="ctr">
              <a:lnSpc>
                <a:spcPct val="100000"/>
              </a:lnSpc>
              <a:defRPr sz="4000" b="0">
                <a:solidFill>
                  <a:schemeClr val="bg1"/>
                </a:solidFill>
              </a:defRPr>
            </a:lvl1pPr>
          </a:lstStyle>
          <a:p>
            <a:r>
              <a:rPr lang="en-US" dirty="0"/>
              <a:t>Click to edit</a:t>
            </a:r>
          </a:p>
        </p:txBody>
      </p:sp>
    </p:spTree>
    <p:extLst>
      <p:ext uri="{BB962C8B-B14F-4D97-AF65-F5344CB8AC3E}">
        <p14:creationId xmlns:p14="http://schemas.microsoft.com/office/powerpoint/2010/main" val="3856943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55CDA-BE45-42BA-9E22-12464F3F5E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476813-959F-4C19-AC65-C16D9E4FD30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C29AC1-7389-45D6-8133-8438EF6FB5A5}"/>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32DA705C-A1D7-4A83-9BC6-A6E4163F03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3D24AC-780A-44C3-803B-7D34ADB0700F}"/>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5616628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02169-140A-41D0-A0ED-24E41198B6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E1AAEE-E26A-458E-96DF-495463BB91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6BF5F18-99E7-4D32-B012-C2BA656FDF9C}"/>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5BE5F4D2-F317-40EC-B2C6-C00C89A59C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B87558-AE3B-4722-B20A-B698FDD33B94}"/>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2124606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DEE9F-572F-42BA-867D-336C5FED28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93F33-7518-4F63-BFF4-862D4B5D35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C8227B-B07C-41C7-8F53-E7831736B68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A5E3D22-7505-488E-B087-C1C1C11F99F7}"/>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6" name="Footer Placeholder 5">
            <a:extLst>
              <a:ext uri="{FF2B5EF4-FFF2-40B4-BE49-F238E27FC236}">
                <a16:creationId xmlns:a16="http://schemas.microsoft.com/office/drawing/2014/main" id="{49845D45-E782-4805-93F1-13818FF8BE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D45EF5-D3D5-4ED1-B82A-857819668417}"/>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1146920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D8276-49CB-4330-BBCF-CDD07F4483B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4FA05E-E649-4373-9CC6-AC59568855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548B863-3431-484F-890B-71B38DBA54E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30AE08-CE63-4475-9BE1-EEB2D50B50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DBCE4FE-1301-40FF-9CE7-F64496D414F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9A0204-12E9-4430-9C2C-442B228A7597}"/>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8" name="Footer Placeholder 7">
            <a:extLst>
              <a:ext uri="{FF2B5EF4-FFF2-40B4-BE49-F238E27FC236}">
                <a16:creationId xmlns:a16="http://schemas.microsoft.com/office/drawing/2014/main" id="{22D0F216-33F4-4871-8E87-C82680DCF2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DE2E329-AE78-497D-B39C-8F508AD36ADF}"/>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3214713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49DF8-F272-4664-8759-EDCF02A0B9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29F0B3-4D30-4963-B1D5-236F0EEB8682}"/>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4" name="Footer Placeholder 3">
            <a:extLst>
              <a:ext uri="{FF2B5EF4-FFF2-40B4-BE49-F238E27FC236}">
                <a16:creationId xmlns:a16="http://schemas.microsoft.com/office/drawing/2014/main" id="{1A38CF51-A47F-40A9-9ECD-B246C96704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FAF4D5-A6C4-42C1-9855-FBBDA75BAD21}"/>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4260043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AEFF5F-D612-4DDC-A109-58206893EDA3}"/>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3" name="Footer Placeholder 2">
            <a:extLst>
              <a:ext uri="{FF2B5EF4-FFF2-40B4-BE49-F238E27FC236}">
                <a16:creationId xmlns:a16="http://schemas.microsoft.com/office/drawing/2014/main" id="{8EE4C842-0868-4669-9599-0067561292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21F9078-4096-4557-BEE5-6D1930C43DC3}"/>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527082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E5F9D-CADC-4EF9-9E63-7E5D45C281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B3648F4-64BD-412F-A381-320FAE2754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13E5AC-1708-46A0-97CC-699B2995F4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45F9057-79BC-4F8B-AE32-5E644E6AA6AE}"/>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6" name="Footer Placeholder 5">
            <a:extLst>
              <a:ext uri="{FF2B5EF4-FFF2-40B4-BE49-F238E27FC236}">
                <a16:creationId xmlns:a16="http://schemas.microsoft.com/office/drawing/2014/main" id="{37AD5C16-B579-489B-9938-7B215B7F66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9914B0-1EB2-4122-9E8D-3DCBD5B2CD36}"/>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1809187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1C138-D309-4CA7-AF6C-033BD33E43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4F1EC3-E50D-4485-9CB2-C88B1214C9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A983D1-47F9-4A65-8D9C-344C231A92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F84D516-F514-4386-8318-961F918E6632}"/>
              </a:ext>
            </a:extLst>
          </p:cNvPr>
          <p:cNvSpPr>
            <a:spLocks noGrp="1"/>
          </p:cNvSpPr>
          <p:nvPr>
            <p:ph type="dt" sz="half" idx="10"/>
          </p:nvPr>
        </p:nvSpPr>
        <p:spPr/>
        <p:txBody>
          <a:bodyPr/>
          <a:lstStyle/>
          <a:p>
            <a:fld id="{28DB40B1-776F-4829-A25F-DE89B3A5C389}" type="datetimeFigureOut">
              <a:rPr lang="en-US" smtClean="0"/>
              <a:t>7/14/2018</a:t>
            </a:fld>
            <a:endParaRPr lang="en-US"/>
          </a:p>
        </p:txBody>
      </p:sp>
      <p:sp>
        <p:nvSpPr>
          <p:cNvPr id="6" name="Footer Placeholder 5">
            <a:extLst>
              <a:ext uri="{FF2B5EF4-FFF2-40B4-BE49-F238E27FC236}">
                <a16:creationId xmlns:a16="http://schemas.microsoft.com/office/drawing/2014/main" id="{F2B1654E-C483-497F-9984-4AAC26EEBC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FF4D02-497A-4C40-B463-D964B7E7B102}"/>
              </a:ext>
            </a:extLst>
          </p:cNvPr>
          <p:cNvSpPr>
            <a:spLocks noGrp="1"/>
          </p:cNvSpPr>
          <p:nvPr>
            <p:ph type="sldNum" sz="quarter" idx="12"/>
          </p:nvPr>
        </p:nvSpPr>
        <p:spPr/>
        <p:txBody>
          <a:bodyPr/>
          <a:lstStyle/>
          <a:p>
            <a:fld id="{32851CFF-1D44-44D4-83F2-8684EB719CEA}" type="slidenum">
              <a:rPr lang="en-US" smtClean="0"/>
              <a:t>‹#›</a:t>
            </a:fld>
            <a:endParaRPr lang="en-US"/>
          </a:p>
        </p:txBody>
      </p:sp>
    </p:spTree>
    <p:extLst>
      <p:ext uri="{BB962C8B-B14F-4D97-AF65-F5344CB8AC3E}">
        <p14:creationId xmlns:p14="http://schemas.microsoft.com/office/powerpoint/2010/main" val="2596206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377983-66BD-4269-87B3-DD948AB897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7DD3C05-D256-4971-9A1D-E4E087D429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09B3EB-E29A-4A62-A412-B62989A302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B40B1-776F-4829-A25F-DE89B3A5C389}" type="datetimeFigureOut">
              <a:rPr lang="en-US" smtClean="0"/>
              <a:t>7/14/2018</a:t>
            </a:fld>
            <a:endParaRPr lang="en-US"/>
          </a:p>
        </p:txBody>
      </p:sp>
      <p:sp>
        <p:nvSpPr>
          <p:cNvPr id="5" name="Footer Placeholder 4">
            <a:extLst>
              <a:ext uri="{FF2B5EF4-FFF2-40B4-BE49-F238E27FC236}">
                <a16:creationId xmlns:a16="http://schemas.microsoft.com/office/drawing/2014/main" id="{E08C0BF5-77F9-42CD-B9D4-4A399EBAFC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565B12-9919-48C7-B271-A352029EEE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851CFF-1D44-44D4-83F2-8684EB719CEA}" type="slidenum">
              <a:rPr lang="en-US" smtClean="0"/>
              <a:t>‹#›</a:t>
            </a:fld>
            <a:endParaRPr lang="en-US"/>
          </a:p>
        </p:txBody>
      </p:sp>
    </p:spTree>
    <p:extLst>
      <p:ext uri="{BB962C8B-B14F-4D97-AF65-F5344CB8AC3E}">
        <p14:creationId xmlns:p14="http://schemas.microsoft.com/office/powerpoint/2010/main" val="1730682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 Target="slide7.xml"/><Relationship Id="rId1" Type="http://schemas.openxmlformats.org/officeDocument/2006/relationships/slideLayout" Target="../slideLayouts/slideLayout7.xml"/><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jpeg"/><Relationship Id="rId1" Type="http://schemas.openxmlformats.org/officeDocument/2006/relationships/slideLayout" Target="../slideLayouts/slideLayout7.xml"/><Relationship Id="rId5" Type="http://schemas.openxmlformats.org/officeDocument/2006/relationships/slide" Target="slide7.xml"/><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14.xml"/><Relationship Id="rId6" Type="http://schemas.openxmlformats.org/officeDocument/2006/relationships/slide" Target="slide13.xml"/><Relationship Id="rId5" Type="http://schemas.openxmlformats.org/officeDocument/2006/relationships/slide" Target="slide14.xml"/><Relationship Id="rId4" Type="http://schemas.openxmlformats.org/officeDocument/2006/relationships/slide" Target="slide12.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5.xml"/><Relationship Id="rId5" Type="http://schemas.openxmlformats.org/officeDocument/2006/relationships/slide" Target="slide11.xml"/><Relationship Id="rId4" Type="http://schemas.openxmlformats.org/officeDocument/2006/relationships/chart" Target="../charts/chart3.xml"/></Relationships>
</file>

<file path=ppt/slides/_rels/slide9.xml.rels><?xml version="1.0" encoding="UTF-8" standalone="yes"?>
<Relationships xmlns="http://schemas.openxmlformats.org/package/2006/relationships"><Relationship Id="rId8" Type="http://schemas.openxmlformats.org/officeDocument/2006/relationships/hyperlink" Target="Videos/Admin/SemestersCourse.mp4" TargetMode="External"/><Relationship Id="rId13" Type="http://schemas.openxmlformats.org/officeDocument/2006/relationships/hyperlink" Target="Videos/Teacher/Add%20Question.mp4" TargetMode="External"/><Relationship Id="rId18" Type="http://schemas.openxmlformats.org/officeDocument/2006/relationships/hyperlink" Target="Videos/Code/Security.mp4" TargetMode="External"/><Relationship Id="rId3" Type="http://schemas.openxmlformats.org/officeDocument/2006/relationships/hyperlink" Target="Videos/Admin/Add%20Course.mp4" TargetMode="External"/><Relationship Id="rId7" Type="http://schemas.openxmlformats.org/officeDocument/2006/relationships/hyperlink" Target="Videos/Admin/Exam%20Anlysis.mp4" TargetMode="External"/><Relationship Id="rId12" Type="http://schemas.openxmlformats.org/officeDocument/2006/relationships/hyperlink" Target="Videos/Student/My%20Marks.mp4" TargetMode="External"/><Relationship Id="rId17" Type="http://schemas.openxmlformats.org/officeDocument/2006/relationships/hyperlink" Target="Videos/Code/System%20architecture.mp4" TargetMode="External"/><Relationship Id="rId2" Type="http://schemas.openxmlformats.org/officeDocument/2006/relationships/image" Target="../media/image11.PNG"/><Relationship Id="rId16" Type="http://schemas.openxmlformats.org/officeDocument/2006/relationships/hyperlink" Target="Videos/Login(1).mp4" TargetMode="External"/><Relationship Id="rId1" Type="http://schemas.openxmlformats.org/officeDocument/2006/relationships/slideLayout" Target="../slideLayouts/slideLayout7.xml"/><Relationship Id="rId6" Type="http://schemas.openxmlformats.org/officeDocument/2006/relationships/hyperlink" Target="Videos/Admin/Cours%20Clustring.mp4" TargetMode="External"/><Relationship Id="rId11" Type="http://schemas.openxmlformats.org/officeDocument/2006/relationships/hyperlink" Target="Videos/Student/GPA.mp4" TargetMode="External"/><Relationship Id="rId5" Type="http://schemas.openxmlformats.org/officeDocument/2006/relationships/hyperlink" Target="Videos/Admin/Add%20User.mp4" TargetMode="External"/><Relationship Id="rId15" Type="http://schemas.openxmlformats.org/officeDocument/2006/relationships/hyperlink" Target="Videos/Teacher/Course%20Analysis.mp4" TargetMode="External"/><Relationship Id="rId10" Type="http://schemas.openxmlformats.org/officeDocument/2006/relationships/hyperlink" Target="Videos/Student/Exam.mp4" TargetMode="External"/><Relationship Id="rId4" Type="http://schemas.openxmlformats.org/officeDocument/2006/relationships/hyperlink" Target="Videos/Admin/Add%20Exam.mp4" TargetMode="External"/><Relationship Id="rId9" Type="http://schemas.openxmlformats.org/officeDocument/2006/relationships/hyperlink" Target="Videos/Admin/Statistics.mp4" TargetMode="External"/><Relationship Id="rId14" Type="http://schemas.openxmlformats.org/officeDocument/2006/relationships/hyperlink" Target="Videos/Teacher/Create%20Exam2.mp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5822" y="3319753"/>
            <a:ext cx="11741145" cy="2795958"/>
          </a:xfrm>
          <a:prstGeom prst="rect">
            <a:avLst/>
          </a:prstGeom>
          <a:noFill/>
        </p:spPr>
        <p:txBody>
          <a:bodyPr wrap="square">
            <a:spAutoFit/>
          </a:bodyPr>
          <a:lstStyle/>
          <a:p>
            <a:pPr algn="ctr">
              <a:lnSpc>
                <a:spcPct val="150000"/>
              </a:lnSpc>
              <a:defRPr/>
            </a:pPr>
            <a:r>
              <a:rPr lang="en-US" altLang="ko-KR" sz="2400" b="1" dirty="0">
                <a:solidFill>
                  <a:schemeClr val="tx1">
                    <a:lumMod val="75000"/>
                    <a:lumOff val="25000"/>
                  </a:schemeClr>
                </a:solidFill>
                <a:latin typeface="Times New Roman" panose="02020603050405020304" pitchFamily="18" charset="0"/>
                <a:cs typeface="Times New Roman" panose="02020603050405020304" pitchFamily="18" charset="0"/>
              </a:rPr>
              <a:t>Developed By</a:t>
            </a:r>
          </a:p>
          <a:p>
            <a:pPr algn="ctr">
              <a:lnSpc>
                <a:spcPct val="150000"/>
              </a:lnSpc>
              <a:defRPr/>
            </a:pPr>
            <a:r>
              <a:rPr lang="en-US" altLang="ko-KR" sz="2400" dirty="0">
                <a:solidFill>
                  <a:schemeClr val="tx1">
                    <a:lumMod val="75000"/>
                    <a:lumOff val="25000"/>
                  </a:schemeClr>
                </a:solidFill>
                <a:latin typeface="Times New Roman" panose="02020603050405020304" pitchFamily="18" charset="0"/>
                <a:cs typeface="Times New Roman" panose="02020603050405020304" pitchFamily="18" charset="0"/>
              </a:rPr>
              <a:t>Seif Al-Kowatli		Salim Jammoul</a:t>
            </a:r>
          </a:p>
          <a:p>
            <a:pPr algn="ctr">
              <a:lnSpc>
                <a:spcPct val="150000"/>
              </a:lnSpc>
              <a:defRPr/>
            </a:pPr>
            <a:r>
              <a:rPr lang="en-US" altLang="ko-KR" sz="2400" b="1" dirty="0">
                <a:solidFill>
                  <a:schemeClr val="tx1">
                    <a:lumMod val="75000"/>
                    <a:lumOff val="25000"/>
                  </a:schemeClr>
                </a:solidFill>
                <a:latin typeface="Times New Roman" panose="02020603050405020304" pitchFamily="18" charset="0"/>
                <a:cs typeface="Times New Roman" panose="02020603050405020304" pitchFamily="18" charset="0"/>
              </a:rPr>
              <a:t>Supervised By</a:t>
            </a:r>
          </a:p>
          <a:p>
            <a:pPr algn="ctr">
              <a:lnSpc>
                <a:spcPct val="150000"/>
              </a:lnSpc>
              <a:defRPr/>
            </a:pPr>
            <a:r>
              <a:rPr lang="en-US" altLang="ko-KR" sz="2400" dirty="0">
                <a:solidFill>
                  <a:schemeClr val="tx1">
                    <a:lumMod val="75000"/>
                    <a:lumOff val="25000"/>
                  </a:schemeClr>
                </a:solidFill>
                <a:latin typeface="Times New Roman" panose="02020603050405020304" pitchFamily="18" charset="0"/>
                <a:cs typeface="Times New Roman" panose="02020603050405020304" pitchFamily="18" charset="0"/>
              </a:rPr>
              <a:t>D.Engs. Talal Shehabi</a:t>
            </a:r>
          </a:p>
          <a:p>
            <a:pPr algn="ctr">
              <a:lnSpc>
                <a:spcPct val="150000"/>
              </a:lnSpc>
              <a:defRPr/>
            </a:pPr>
            <a:r>
              <a:rPr lang="en-US" altLang="ko-KR" sz="2400" dirty="0">
                <a:solidFill>
                  <a:schemeClr val="tx1">
                    <a:lumMod val="75000"/>
                    <a:lumOff val="25000"/>
                  </a:schemeClr>
                </a:solidFill>
                <a:latin typeface="Times New Roman" panose="02020603050405020304" pitchFamily="18" charset="0"/>
                <a:cs typeface="Times New Roman" panose="02020603050405020304" pitchFamily="18" charset="0"/>
              </a:rPr>
              <a:t>D.Engs.  Wassim Juneidi</a:t>
            </a:r>
          </a:p>
        </p:txBody>
      </p:sp>
      <p:sp>
        <p:nvSpPr>
          <p:cNvPr id="17" name="TextBox 1"/>
          <p:cNvSpPr txBox="1">
            <a:spLocks noChangeArrowheads="1"/>
          </p:cNvSpPr>
          <p:nvPr/>
        </p:nvSpPr>
        <p:spPr bwMode="auto">
          <a:xfrm>
            <a:off x="4070048" y="1706808"/>
            <a:ext cx="4812694" cy="954107"/>
          </a:xfrm>
          <a:prstGeom prst="rect">
            <a:avLst/>
          </a:prstGeom>
          <a:noFill/>
          <a:ln w="9525">
            <a:noFill/>
            <a:miter lim="800000"/>
            <a:headEnd/>
            <a:tailEnd/>
          </a:ln>
        </p:spPr>
        <p:txBody>
          <a:bodyPr wrap="square">
            <a:spAutoFit/>
          </a:bodyPr>
          <a:lstStyle/>
          <a:p>
            <a:pPr algn="ctr"/>
            <a:r>
              <a:rPr lang="en-US" altLang="ko-KR" sz="2800" b="1" dirty="0">
                <a:solidFill>
                  <a:schemeClr val="tx1">
                    <a:lumMod val="75000"/>
                    <a:lumOff val="25000"/>
                  </a:schemeClr>
                </a:solidFill>
                <a:latin typeface="Times New Roman" panose="02020603050405020304" pitchFamily="18" charset="0"/>
                <a:ea typeface="맑은 고딕" pitchFamily="50" charset="-127"/>
                <a:cs typeface="Times New Roman" panose="02020603050405020304" pitchFamily="18" charset="0"/>
              </a:rPr>
              <a:t>Education Assessment</a:t>
            </a:r>
          </a:p>
          <a:p>
            <a:pPr algn="ctr"/>
            <a:r>
              <a:rPr lang="en-US" altLang="ko-KR" sz="2800" b="1" dirty="0">
                <a:solidFill>
                  <a:schemeClr val="tx1">
                    <a:lumMod val="75000"/>
                    <a:lumOff val="25000"/>
                  </a:schemeClr>
                </a:solidFill>
                <a:latin typeface="Times New Roman" panose="02020603050405020304" pitchFamily="18" charset="0"/>
                <a:ea typeface="맑은 고딕" pitchFamily="50" charset="-127"/>
                <a:cs typeface="Times New Roman" panose="02020603050405020304" pitchFamily="18" charset="0"/>
              </a:rPr>
              <a:t>System</a:t>
            </a:r>
          </a:p>
        </p:txBody>
      </p:sp>
      <p:pic>
        <p:nvPicPr>
          <p:cNvPr id="9" name="Picture 8">
            <a:extLst>
              <a:ext uri="{FF2B5EF4-FFF2-40B4-BE49-F238E27FC236}">
                <a16:creationId xmlns:a16="http://schemas.microsoft.com/office/drawing/2014/main" id="{8F686C41-D58F-4AB8-9465-94AB998F34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72152" y="675110"/>
            <a:ext cx="1314026" cy="1314026"/>
          </a:xfrm>
          <a:prstGeom prst="rect">
            <a:avLst/>
          </a:prstGeom>
        </p:spPr>
      </p:pic>
      <p:sp>
        <p:nvSpPr>
          <p:cNvPr id="15" name="TextBox 1">
            <a:extLst>
              <a:ext uri="{FF2B5EF4-FFF2-40B4-BE49-F238E27FC236}">
                <a16:creationId xmlns:a16="http://schemas.microsoft.com/office/drawing/2014/main" id="{7E2AF520-82CE-4242-A1EC-B9F657AAC562}"/>
              </a:ext>
            </a:extLst>
          </p:cNvPr>
          <p:cNvSpPr txBox="1">
            <a:spLocks noChangeArrowheads="1"/>
          </p:cNvSpPr>
          <p:nvPr/>
        </p:nvSpPr>
        <p:spPr bwMode="auto">
          <a:xfrm>
            <a:off x="605822" y="675110"/>
            <a:ext cx="2525486" cy="1107996"/>
          </a:xfrm>
          <a:prstGeom prst="rect">
            <a:avLst/>
          </a:prstGeom>
          <a:noFill/>
          <a:ln w="9525">
            <a:noFill/>
            <a:miter lim="800000"/>
            <a:headEnd/>
            <a:tailEnd/>
          </a:ln>
        </p:spPr>
        <p:txBody>
          <a:bodyPr wrap="square">
            <a:spAutoFit/>
          </a:bodyPr>
          <a:lstStyle/>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Yarmouk Private University</a:t>
            </a:r>
          </a:p>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Faculty of Informatics </a:t>
            </a:r>
          </a:p>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&amp; </a:t>
            </a:r>
          </a:p>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Communication Engineering</a:t>
            </a:r>
          </a:p>
          <a:p>
            <a:pPr algn="ctr"/>
            <a:r>
              <a:rPr lang="en-US" altLang="ko-KR" sz="1100" b="1" dirty="0">
                <a:solidFill>
                  <a:schemeClr val="tx1">
                    <a:lumMod val="50000"/>
                    <a:lumOff val="50000"/>
                  </a:schemeClr>
                </a:solidFill>
                <a:latin typeface="Arial" pitchFamily="34" charset="0"/>
                <a:ea typeface="맑은 고딕" pitchFamily="50" charset="-127"/>
                <a:cs typeface="Arial" pitchFamily="34" charset="0"/>
              </a:rPr>
              <a:t>Department of Software Engineering</a:t>
            </a:r>
          </a:p>
        </p:txBody>
      </p:sp>
    </p:spTree>
    <p:extLst>
      <p:ext uri="{BB962C8B-B14F-4D97-AF65-F5344CB8AC3E}">
        <p14:creationId xmlns:p14="http://schemas.microsoft.com/office/powerpoint/2010/main" val="303447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ADC511-4C17-4FA2-BE87-FF41CB14E4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4653"/>
          </a:xfrm>
          <a:prstGeom prst="rect">
            <a:avLst/>
          </a:prstGeom>
        </p:spPr>
      </p:pic>
      <p:sp>
        <p:nvSpPr>
          <p:cNvPr id="5" name="TextBox 4">
            <a:extLst>
              <a:ext uri="{FF2B5EF4-FFF2-40B4-BE49-F238E27FC236}">
                <a16:creationId xmlns:a16="http://schemas.microsoft.com/office/drawing/2014/main" id="{FA1DB3ED-985B-4F9D-9346-CF6FF14B7AFB}"/>
              </a:ext>
            </a:extLst>
          </p:cNvPr>
          <p:cNvSpPr txBox="1"/>
          <p:nvPr/>
        </p:nvSpPr>
        <p:spPr>
          <a:xfrm>
            <a:off x="3983502" y="2841674"/>
            <a:ext cx="4611858" cy="800219"/>
          </a:xfrm>
          <a:prstGeom prst="rect">
            <a:avLst/>
          </a:prstGeom>
          <a:noFill/>
        </p:spPr>
        <p:txBody>
          <a:bodyPr wrap="square" rtlCol="0">
            <a:spAutoFit/>
          </a:bodyPr>
          <a:lstStyle/>
          <a:p>
            <a:r>
              <a:rPr lang="en-US" sz="4600" dirty="0">
                <a:solidFill>
                  <a:schemeClr val="bg1">
                    <a:lumMod val="85000"/>
                  </a:schemeClr>
                </a:solidFill>
                <a:latin typeface="Algerian" panose="04020705040A02060702" pitchFamily="82" charset="0"/>
              </a:rPr>
              <a:t>Thank you ☺ </a:t>
            </a:r>
          </a:p>
        </p:txBody>
      </p:sp>
    </p:spTree>
    <p:extLst>
      <p:ext uri="{BB962C8B-B14F-4D97-AF65-F5344CB8AC3E}">
        <p14:creationId xmlns:p14="http://schemas.microsoft.com/office/powerpoint/2010/main" val="3206328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D53792-3591-4D86-861B-44A56E67AC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7227"/>
            <a:ext cx="12192000" cy="6854653"/>
          </a:xfrm>
          <a:prstGeom prst="rect">
            <a:avLst/>
          </a:prstGeom>
        </p:spPr>
      </p:pic>
      <p:sp>
        <p:nvSpPr>
          <p:cNvPr id="4" name="TextBox 3">
            <a:extLst>
              <a:ext uri="{FF2B5EF4-FFF2-40B4-BE49-F238E27FC236}">
                <a16:creationId xmlns:a16="http://schemas.microsoft.com/office/drawing/2014/main" id="{AC38AB6E-B39E-4652-8A00-4CCFFE49E39D}"/>
              </a:ext>
            </a:extLst>
          </p:cNvPr>
          <p:cNvSpPr txBox="1"/>
          <p:nvPr/>
        </p:nvSpPr>
        <p:spPr>
          <a:xfrm>
            <a:off x="11734800" y="6513510"/>
            <a:ext cx="457200" cy="253916"/>
          </a:xfrm>
          <a:prstGeom prst="rect">
            <a:avLst/>
          </a:prstGeom>
          <a:noFill/>
        </p:spPr>
        <p:txBody>
          <a:bodyPr wrap="square" rtlCol="0">
            <a:spAutoFit/>
          </a:bodyPr>
          <a:lstStyle/>
          <a:p>
            <a:r>
              <a:rPr lang="en-US" sz="1000" dirty="0">
                <a:solidFill>
                  <a:schemeClr val="bg1"/>
                </a:solidFill>
                <a:latin typeface="Times New Roman" panose="02020603050405020304" pitchFamily="18" charset="0"/>
                <a:cs typeface="Times New Roman" panose="02020603050405020304" pitchFamily="18" charset="0"/>
                <a:hlinkClick r:id="rId3" action="ppaction://hlinksldjump"/>
              </a:rPr>
              <a:t>Back</a:t>
            </a:r>
            <a:endParaRPr lang="en-US" sz="1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0904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Oval 60">
            <a:extLst>
              <a:ext uri="{FF2B5EF4-FFF2-40B4-BE49-F238E27FC236}">
                <a16:creationId xmlns:a16="http://schemas.microsoft.com/office/drawing/2014/main" id="{804FBF4D-4606-4783-B99E-909286A1C3DC}"/>
              </a:ext>
            </a:extLst>
          </p:cNvPr>
          <p:cNvSpPr/>
          <p:nvPr/>
        </p:nvSpPr>
        <p:spPr>
          <a:xfrm>
            <a:off x="428066" y="4651516"/>
            <a:ext cx="5042645" cy="1099721"/>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1" name="Oval 30">
            <a:extLst>
              <a:ext uri="{FF2B5EF4-FFF2-40B4-BE49-F238E27FC236}">
                <a16:creationId xmlns:a16="http://schemas.microsoft.com/office/drawing/2014/main" id="{B6DA1A30-3D20-4B93-A0DF-ACEF42F8F21C}"/>
              </a:ext>
            </a:extLst>
          </p:cNvPr>
          <p:cNvSpPr/>
          <p:nvPr/>
        </p:nvSpPr>
        <p:spPr>
          <a:xfrm>
            <a:off x="1976093" y="3842864"/>
            <a:ext cx="1120528" cy="458980"/>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extBox 1">
            <a:extLst>
              <a:ext uri="{FF2B5EF4-FFF2-40B4-BE49-F238E27FC236}">
                <a16:creationId xmlns:a16="http://schemas.microsoft.com/office/drawing/2014/main" id="{87ED025F-9CAC-4FED-A535-CDBCA44BD89D}"/>
              </a:ext>
            </a:extLst>
          </p:cNvPr>
          <p:cNvSpPr txBox="1"/>
          <p:nvPr/>
        </p:nvSpPr>
        <p:spPr>
          <a:xfrm>
            <a:off x="11313995" y="6257920"/>
            <a:ext cx="736979" cy="369332"/>
          </a:xfrm>
          <a:prstGeom prst="rect">
            <a:avLst/>
          </a:prstGeom>
          <a:noFill/>
        </p:spPr>
        <p:txBody>
          <a:bodyPr wrap="square" rtlCol="0">
            <a:spAutoFit/>
          </a:bodyPr>
          <a:lstStyle/>
          <a:p>
            <a:r>
              <a:rPr lang="en-US" dirty="0">
                <a:hlinkClick r:id="rId2" action="ppaction://hlinksldjump"/>
              </a:rPr>
              <a:t>Back</a:t>
            </a:r>
            <a:endParaRPr lang="en-US" dirty="0"/>
          </a:p>
        </p:txBody>
      </p:sp>
      <p:pic>
        <p:nvPicPr>
          <p:cNvPr id="3" name="Picture Placeholder 3">
            <a:extLst>
              <a:ext uri="{FF2B5EF4-FFF2-40B4-BE49-F238E27FC236}">
                <a16:creationId xmlns:a16="http://schemas.microsoft.com/office/drawing/2014/main" id="{95AD9F26-7412-495E-8B4C-CE9731DC2DC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72572" y="-103032"/>
            <a:ext cx="12337144" cy="2073377"/>
          </a:xfrm>
          <a:prstGeom prst="rect">
            <a:avLst/>
          </a:prstGeom>
          <a:ln>
            <a:noFill/>
          </a:ln>
          <a:effectLst>
            <a:softEdge rad="112500"/>
          </a:effectLst>
        </p:spPr>
      </p:pic>
      <p:sp>
        <p:nvSpPr>
          <p:cNvPr id="4" name="Title 1">
            <a:extLst>
              <a:ext uri="{FF2B5EF4-FFF2-40B4-BE49-F238E27FC236}">
                <a16:creationId xmlns:a16="http://schemas.microsoft.com/office/drawing/2014/main" id="{93555E34-45C9-4599-8326-7F25E8EE4E20}"/>
              </a:ext>
            </a:extLst>
          </p:cNvPr>
          <p:cNvSpPr txBox="1">
            <a:spLocks/>
          </p:cNvSpPr>
          <p:nvPr/>
        </p:nvSpPr>
        <p:spPr>
          <a:xfrm>
            <a:off x="3578901" y="634865"/>
            <a:ext cx="5034198" cy="8040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CSP Example</a:t>
            </a:r>
          </a:p>
        </p:txBody>
      </p:sp>
      <p:graphicFrame>
        <p:nvGraphicFramePr>
          <p:cNvPr id="5" name="Table 4">
            <a:extLst>
              <a:ext uri="{FF2B5EF4-FFF2-40B4-BE49-F238E27FC236}">
                <a16:creationId xmlns:a16="http://schemas.microsoft.com/office/drawing/2014/main" id="{59BA2012-5885-42CA-9CC7-11A0691B9DC2}"/>
              </a:ext>
            </a:extLst>
          </p:cNvPr>
          <p:cNvGraphicFramePr>
            <a:graphicFrameLocks noGrp="1"/>
          </p:cNvGraphicFramePr>
          <p:nvPr>
            <p:extLst>
              <p:ext uri="{D42A27DB-BD31-4B8C-83A1-F6EECF244321}">
                <p14:modId xmlns:p14="http://schemas.microsoft.com/office/powerpoint/2010/main" val="3820403961"/>
              </p:ext>
            </p:extLst>
          </p:nvPr>
        </p:nvGraphicFramePr>
        <p:xfrm>
          <a:off x="8666328" y="1970346"/>
          <a:ext cx="3226695" cy="773430"/>
        </p:xfrm>
        <a:graphic>
          <a:graphicData uri="http://schemas.openxmlformats.org/drawingml/2006/table">
            <a:tbl>
              <a:tblPr firstRow="1" firstCol="1" bandRow="1">
                <a:tableStyleId>{5C22544A-7EE6-4342-B048-85BDC9FD1C3A}</a:tableStyleId>
              </a:tblPr>
              <a:tblGrid>
                <a:gridCol w="813695">
                  <a:extLst>
                    <a:ext uri="{9D8B030D-6E8A-4147-A177-3AD203B41FA5}">
                      <a16:colId xmlns:a16="http://schemas.microsoft.com/office/drawing/2014/main" val="3558587648"/>
                    </a:ext>
                  </a:extLst>
                </a:gridCol>
                <a:gridCol w="482600">
                  <a:extLst>
                    <a:ext uri="{9D8B030D-6E8A-4147-A177-3AD203B41FA5}">
                      <a16:colId xmlns:a16="http://schemas.microsoft.com/office/drawing/2014/main" val="2650636461"/>
                    </a:ext>
                  </a:extLst>
                </a:gridCol>
                <a:gridCol w="482600">
                  <a:extLst>
                    <a:ext uri="{9D8B030D-6E8A-4147-A177-3AD203B41FA5}">
                      <a16:colId xmlns:a16="http://schemas.microsoft.com/office/drawing/2014/main" val="2147103635"/>
                    </a:ext>
                  </a:extLst>
                </a:gridCol>
                <a:gridCol w="482600">
                  <a:extLst>
                    <a:ext uri="{9D8B030D-6E8A-4147-A177-3AD203B41FA5}">
                      <a16:colId xmlns:a16="http://schemas.microsoft.com/office/drawing/2014/main" val="1439449989"/>
                    </a:ext>
                  </a:extLst>
                </a:gridCol>
                <a:gridCol w="482600">
                  <a:extLst>
                    <a:ext uri="{9D8B030D-6E8A-4147-A177-3AD203B41FA5}">
                      <a16:colId xmlns:a16="http://schemas.microsoft.com/office/drawing/2014/main" val="72089725"/>
                    </a:ext>
                  </a:extLst>
                </a:gridCol>
                <a:gridCol w="482600">
                  <a:extLst>
                    <a:ext uri="{9D8B030D-6E8A-4147-A177-3AD203B41FA5}">
                      <a16:colId xmlns:a16="http://schemas.microsoft.com/office/drawing/2014/main" val="2847682522"/>
                    </a:ext>
                  </a:extLst>
                </a:gridCol>
              </a:tblGrid>
              <a:tr h="401320">
                <a:tc>
                  <a:txBody>
                    <a:bodyPr/>
                    <a:lstStyle/>
                    <a:p>
                      <a:pPr marL="0" marR="0" algn="ctr">
                        <a:lnSpc>
                          <a:spcPct val="107000"/>
                        </a:lnSpc>
                        <a:spcBef>
                          <a:spcPts val="0"/>
                        </a:spcBef>
                        <a:spcAft>
                          <a:spcPts val="0"/>
                        </a:spcAft>
                      </a:pPr>
                      <a:r>
                        <a:rPr lang="en-US" sz="1100" dirty="0">
                          <a:effectLst/>
                        </a:rPr>
                        <a:t>Thinking Skills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41487247"/>
                  </a:ext>
                </a:extLst>
              </a:tr>
              <a:tr h="372110">
                <a:tc>
                  <a:txBody>
                    <a:bodyPr/>
                    <a:lstStyle/>
                    <a:p>
                      <a:pPr marL="0" marR="0" algn="ctr">
                        <a:lnSpc>
                          <a:spcPct val="107000"/>
                        </a:lnSpc>
                        <a:spcBef>
                          <a:spcPts val="0"/>
                        </a:spcBef>
                        <a:spcAft>
                          <a:spcPts val="0"/>
                        </a:spcAft>
                      </a:pPr>
                      <a:r>
                        <a:rPr lang="en-US" sz="1100" dirty="0">
                          <a:effectLst/>
                        </a:rPr>
                        <a:t>Difficulty</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tabLst>
                          <a:tab pos="772160" algn="l"/>
                        </a:tabLs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90420191"/>
                  </a:ext>
                </a:extLst>
              </a:tr>
            </a:tbl>
          </a:graphicData>
        </a:graphic>
      </p:graphicFrame>
      <p:graphicFrame>
        <p:nvGraphicFramePr>
          <p:cNvPr id="6" name="Table 5">
            <a:extLst>
              <a:ext uri="{FF2B5EF4-FFF2-40B4-BE49-F238E27FC236}">
                <a16:creationId xmlns:a16="http://schemas.microsoft.com/office/drawing/2014/main" id="{A4AB1BF0-798D-4398-988C-F352DB3C3999}"/>
              </a:ext>
            </a:extLst>
          </p:cNvPr>
          <p:cNvGraphicFramePr>
            <a:graphicFrameLocks noGrp="1"/>
          </p:cNvGraphicFramePr>
          <p:nvPr>
            <p:extLst>
              <p:ext uri="{D42A27DB-BD31-4B8C-83A1-F6EECF244321}">
                <p14:modId xmlns:p14="http://schemas.microsoft.com/office/powerpoint/2010/main" val="1713650842"/>
              </p:ext>
            </p:extLst>
          </p:nvPr>
        </p:nvGraphicFramePr>
        <p:xfrm>
          <a:off x="5408969" y="2192278"/>
          <a:ext cx="3035935" cy="329565"/>
        </p:xfrm>
        <a:graphic>
          <a:graphicData uri="http://schemas.openxmlformats.org/drawingml/2006/table">
            <a:tbl>
              <a:tblPr firstRow="1" firstCol="1" bandRow="1">
                <a:tableStyleId>{5C22544A-7EE6-4342-B048-85BDC9FD1C3A}</a:tableStyleId>
              </a:tblPr>
              <a:tblGrid>
                <a:gridCol w="607060">
                  <a:extLst>
                    <a:ext uri="{9D8B030D-6E8A-4147-A177-3AD203B41FA5}">
                      <a16:colId xmlns:a16="http://schemas.microsoft.com/office/drawing/2014/main" val="3828571911"/>
                    </a:ext>
                  </a:extLst>
                </a:gridCol>
                <a:gridCol w="607060">
                  <a:extLst>
                    <a:ext uri="{9D8B030D-6E8A-4147-A177-3AD203B41FA5}">
                      <a16:colId xmlns:a16="http://schemas.microsoft.com/office/drawing/2014/main" val="3089399973"/>
                    </a:ext>
                  </a:extLst>
                </a:gridCol>
                <a:gridCol w="607060">
                  <a:extLst>
                    <a:ext uri="{9D8B030D-6E8A-4147-A177-3AD203B41FA5}">
                      <a16:colId xmlns:a16="http://schemas.microsoft.com/office/drawing/2014/main" val="2421097610"/>
                    </a:ext>
                  </a:extLst>
                </a:gridCol>
                <a:gridCol w="607060">
                  <a:extLst>
                    <a:ext uri="{9D8B030D-6E8A-4147-A177-3AD203B41FA5}">
                      <a16:colId xmlns:a16="http://schemas.microsoft.com/office/drawing/2014/main" val="827186764"/>
                    </a:ext>
                  </a:extLst>
                </a:gridCol>
                <a:gridCol w="607695">
                  <a:extLst>
                    <a:ext uri="{9D8B030D-6E8A-4147-A177-3AD203B41FA5}">
                      <a16:colId xmlns:a16="http://schemas.microsoft.com/office/drawing/2014/main" val="859611672"/>
                    </a:ext>
                  </a:extLst>
                </a:gridCol>
              </a:tblGrid>
              <a:tr h="329565">
                <a:tc>
                  <a:txBody>
                    <a:bodyPr/>
                    <a:lstStyle/>
                    <a:p>
                      <a:pPr marL="0" marR="0" algn="ctr">
                        <a:lnSpc>
                          <a:spcPct val="107000"/>
                        </a:lnSpc>
                        <a:spcBef>
                          <a:spcPts val="0"/>
                        </a:spcBef>
                        <a:spcAft>
                          <a:spcPts val="0"/>
                        </a:spcAft>
                      </a:pPr>
                      <a:r>
                        <a:rPr lang="en-US" sz="1100" dirty="0">
                          <a:effectLst/>
                        </a:rPr>
                        <a:t>Topics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30%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999257244"/>
                  </a:ext>
                </a:extLst>
              </a:tr>
            </a:tbl>
          </a:graphicData>
        </a:graphic>
      </p:graphicFrame>
      <p:sp>
        <p:nvSpPr>
          <p:cNvPr id="7" name="TextBox 6">
            <a:extLst>
              <a:ext uri="{FF2B5EF4-FFF2-40B4-BE49-F238E27FC236}">
                <a16:creationId xmlns:a16="http://schemas.microsoft.com/office/drawing/2014/main" id="{004334FF-F2FB-4A1B-9051-0008926C2367}"/>
              </a:ext>
            </a:extLst>
          </p:cNvPr>
          <p:cNvSpPr txBox="1"/>
          <p:nvPr/>
        </p:nvSpPr>
        <p:spPr>
          <a:xfrm>
            <a:off x="4907068" y="2758000"/>
            <a:ext cx="2019869" cy="523220"/>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2800" i="1" dirty="0">
                <a:latin typeface="Times New Roman" panose="02020603050405020304" pitchFamily="18" charset="0"/>
                <a:cs typeface="Times New Roman" panose="02020603050405020304" pitchFamily="18" charset="0"/>
              </a:rPr>
              <a:t>Course</a:t>
            </a:r>
          </a:p>
        </p:txBody>
      </p:sp>
      <p:cxnSp>
        <p:nvCxnSpPr>
          <p:cNvPr id="32" name="Straight Arrow Connector 31">
            <a:extLst>
              <a:ext uri="{FF2B5EF4-FFF2-40B4-BE49-F238E27FC236}">
                <a16:creationId xmlns:a16="http://schemas.microsoft.com/office/drawing/2014/main" id="{0B3FDC78-5CE7-492B-B6A6-7C8369E16E81}"/>
              </a:ext>
            </a:extLst>
          </p:cNvPr>
          <p:cNvCxnSpPr>
            <a:cxnSpLocks/>
            <a:stCxn id="30" idx="2"/>
            <a:endCxn id="36" idx="0"/>
          </p:cNvCxnSpPr>
          <p:nvPr/>
        </p:nvCxnSpPr>
        <p:spPr>
          <a:xfrm>
            <a:off x="2214946" y="4238625"/>
            <a:ext cx="265539" cy="5647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36" name="Table 35">
            <a:extLst>
              <a:ext uri="{FF2B5EF4-FFF2-40B4-BE49-F238E27FC236}">
                <a16:creationId xmlns:a16="http://schemas.microsoft.com/office/drawing/2014/main" id="{DCB8E667-2C4B-4CEB-9091-7B54DAA23F87}"/>
              </a:ext>
            </a:extLst>
          </p:cNvPr>
          <p:cNvGraphicFramePr>
            <a:graphicFrameLocks noGrp="1"/>
          </p:cNvGraphicFramePr>
          <p:nvPr>
            <p:extLst>
              <p:ext uri="{D42A27DB-BD31-4B8C-83A1-F6EECF244321}">
                <p14:modId xmlns:p14="http://schemas.microsoft.com/office/powerpoint/2010/main" val="78937678"/>
              </p:ext>
            </p:extLst>
          </p:nvPr>
        </p:nvGraphicFramePr>
        <p:xfrm>
          <a:off x="867138" y="4803363"/>
          <a:ext cx="3226695" cy="773430"/>
        </p:xfrm>
        <a:graphic>
          <a:graphicData uri="http://schemas.openxmlformats.org/drawingml/2006/table">
            <a:tbl>
              <a:tblPr firstRow="1" firstCol="1" bandRow="1">
                <a:tableStyleId>{5C22544A-7EE6-4342-B048-85BDC9FD1C3A}</a:tableStyleId>
              </a:tblPr>
              <a:tblGrid>
                <a:gridCol w="813695">
                  <a:extLst>
                    <a:ext uri="{9D8B030D-6E8A-4147-A177-3AD203B41FA5}">
                      <a16:colId xmlns:a16="http://schemas.microsoft.com/office/drawing/2014/main" val="3558587648"/>
                    </a:ext>
                  </a:extLst>
                </a:gridCol>
                <a:gridCol w="482600">
                  <a:extLst>
                    <a:ext uri="{9D8B030D-6E8A-4147-A177-3AD203B41FA5}">
                      <a16:colId xmlns:a16="http://schemas.microsoft.com/office/drawing/2014/main" val="2650636461"/>
                    </a:ext>
                  </a:extLst>
                </a:gridCol>
                <a:gridCol w="482600">
                  <a:extLst>
                    <a:ext uri="{9D8B030D-6E8A-4147-A177-3AD203B41FA5}">
                      <a16:colId xmlns:a16="http://schemas.microsoft.com/office/drawing/2014/main" val="2147103635"/>
                    </a:ext>
                  </a:extLst>
                </a:gridCol>
                <a:gridCol w="482600">
                  <a:extLst>
                    <a:ext uri="{9D8B030D-6E8A-4147-A177-3AD203B41FA5}">
                      <a16:colId xmlns:a16="http://schemas.microsoft.com/office/drawing/2014/main" val="1439449989"/>
                    </a:ext>
                  </a:extLst>
                </a:gridCol>
                <a:gridCol w="482600">
                  <a:extLst>
                    <a:ext uri="{9D8B030D-6E8A-4147-A177-3AD203B41FA5}">
                      <a16:colId xmlns:a16="http://schemas.microsoft.com/office/drawing/2014/main" val="72089725"/>
                    </a:ext>
                  </a:extLst>
                </a:gridCol>
                <a:gridCol w="482600">
                  <a:extLst>
                    <a:ext uri="{9D8B030D-6E8A-4147-A177-3AD203B41FA5}">
                      <a16:colId xmlns:a16="http://schemas.microsoft.com/office/drawing/2014/main" val="2847682522"/>
                    </a:ext>
                  </a:extLst>
                </a:gridCol>
              </a:tblGrid>
              <a:tr h="401320">
                <a:tc>
                  <a:txBody>
                    <a:bodyPr/>
                    <a:lstStyle/>
                    <a:p>
                      <a:pPr marL="0" marR="0" algn="ctr">
                        <a:lnSpc>
                          <a:spcPct val="107000"/>
                        </a:lnSpc>
                        <a:spcBef>
                          <a:spcPts val="0"/>
                        </a:spcBef>
                        <a:spcAft>
                          <a:spcPts val="0"/>
                        </a:spcAft>
                      </a:pPr>
                      <a:r>
                        <a:rPr lang="en-US" sz="1100" dirty="0">
                          <a:effectLst/>
                        </a:rPr>
                        <a:t>Thinking Skills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41487247"/>
                  </a:ext>
                </a:extLst>
              </a:tr>
              <a:tr h="372110">
                <a:tc>
                  <a:txBody>
                    <a:bodyPr/>
                    <a:lstStyle/>
                    <a:p>
                      <a:pPr marL="0" marR="0" algn="ctr">
                        <a:lnSpc>
                          <a:spcPct val="107000"/>
                        </a:lnSpc>
                        <a:spcBef>
                          <a:spcPts val="0"/>
                        </a:spcBef>
                        <a:spcAft>
                          <a:spcPts val="0"/>
                        </a:spcAft>
                      </a:pPr>
                      <a:r>
                        <a:rPr lang="en-US" sz="1100" dirty="0">
                          <a:effectLst/>
                        </a:rPr>
                        <a:t>Difficulty</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tabLst>
                          <a:tab pos="772160" algn="l"/>
                        </a:tabLs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40%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20%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90420191"/>
                  </a:ext>
                </a:extLst>
              </a:tr>
            </a:tbl>
          </a:graphicData>
        </a:graphic>
      </p:graphicFrame>
      <p:sp>
        <p:nvSpPr>
          <p:cNvPr id="37" name="TextBox 36">
            <a:extLst>
              <a:ext uri="{FF2B5EF4-FFF2-40B4-BE49-F238E27FC236}">
                <a16:creationId xmlns:a16="http://schemas.microsoft.com/office/drawing/2014/main" id="{8A00AB0D-10BB-4D49-85C7-2A0C3171E3BA}"/>
              </a:ext>
            </a:extLst>
          </p:cNvPr>
          <p:cNvSpPr txBox="1"/>
          <p:nvPr/>
        </p:nvSpPr>
        <p:spPr>
          <a:xfrm>
            <a:off x="4514849" y="2194896"/>
            <a:ext cx="672695" cy="307777"/>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400" i="1" dirty="0">
                <a:latin typeface="Times New Roman" panose="02020603050405020304" pitchFamily="18" charset="0"/>
                <a:cs typeface="Times New Roman" panose="02020603050405020304" pitchFamily="18" charset="0"/>
              </a:rPr>
              <a:t>N= 20</a:t>
            </a:r>
          </a:p>
        </p:txBody>
      </p:sp>
      <p:grpSp>
        <p:nvGrpSpPr>
          <p:cNvPr id="77" name="Group 76">
            <a:extLst>
              <a:ext uri="{FF2B5EF4-FFF2-40B4-BE49-F238E27FC236}">
                <a16:creationId xmlns:a16="http://schemas.microsoft.com/office/drawing/2014/main" id="{8629669B-850B-45BF-BEAC-E5AB04DE2268}"/>
              </a:ext>
            </a:extLst>
          </p:cNvPr>
          <p:cNvGrpSpPr/>
          <p:nvPr/>
        </p:nvGrpSpPr>
        <p:grpSpPr>
          <a:xfrm>
            <a:off x="1205011" y="3019610"/>
            <a:ext cx="10428128" cy="1228852"/>
            <a:chOff x="1205011" y="3019610"/>
            <a:chExt cx="10428128" cy="1228852"/>
          </a:xfrm>
        </p:grpSpPr>
        <p:grpSp>
          <p:nvGrpSpPr>
            <p:cNvPr id="73" name="Group 72">
              <a:extLst>
                <a:ext uri="{FF2B5EF4-FFF2-40B4-BE49-F238E27FC236}">
                  <a16:creationId xmlns:a16="http://schemas.microsoft.com/office/drawing/2014/main" id="{18D800BB-4601-4242-B06B-BCCD633832F9}"/>
                </a:ext>
              </a:extLst>
            </p:cNvPr>
            <p:cNvGrpSpPr/>
            <p:nvPr/>
          </p:nvGrpSpPr>
          <p:grpSpPr>
            <a:xfrm>
              <a:off x="1205011" y="3029520"/>
              <a:ext cx="3702059" cy="1209105"/>
              <a:chOff x="1205011" y="3029520"/>
              <a:chExt cx="3702059" cy="1209105"/>
            </a:xfrm>
          </p:grpSpPr>
          <p:cxnSp>
            <p:nvCxnSpPr>
              <p:cNvPr id="9" name="Straight Arrow Connector 8">
                <a:extLst>
                  <a:ext uri="{FF2B5EF4-FFF2-40B4-BE49-F238E27FC236}">
                    <a16:creationId xmlns:a16="http://schemas.microsoft.com/office/drawing/2014/main" id="{BCC40A77-906C-4464-967D-610EE473126B}"/>
                  </a:ext>
                </a:extLst>
              </p:cNvPr>
              <p:cNvCxnSpPr>
                <a:cxnSpLocks/>
                <a:endCxn id="30" idx="0"/>
              </p:cNvCxnSpPr>
              <p:nvPr/>
            </p:nvCxnSpPr>
            <p:spPr>
              <a:xfrm flipH="1">
                <a:off x="2214946" y="3029520"/>
                <a:ext cx="2692124" cy="870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07FC30E-5337-4116-B189-C70FC44E579B}"/>
                  </a:ext>
                </a:extLst>
              </p:cNvPr>
              <p:cNvSpPr txBox="1"/>
              <p:nvPr/>
            </p:nvSpPr>
            <p:spPr>
              <a:xfrm>
                <a:off x="1205011" y="3900071"/>
                <a:ext cx="2019869" cy="338554"/>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600" i="1" dirty="0">
                    <a:latin typeface="Times New Roman" panose="02020603050405020304" pitchFamily="18" charset="0"/>
                    <a:cs typeface="Times New Roman" panose="02020603050405020304" pitchFamily="18" charset="0"/>
                  </a:rPr>
                  <a:t>T1&lt;Id , Parameters&gt;</a:t>
                </a:r>
              </a:p>
            </p:txBody>
          </p:sp>
        </p:grpSp>
        <p:grpSp>
          <p:nvGrpSpPr>
            <p:cNvPr id="74" name="Group 73">
              <a:extLst>
                <a:ext uri="{FF2B5EF4-FFF2-40B4-BE49-F238E27FC236}">
                  <a16:creationId xmlns:a16="http://schemas.microsoft.com/office/drawing/2014/main" id="{551E4461-7FB7-4F62-AF96-4ABAAACF975B}"/>
                </a:ext>
              </a:extLst>
            </p:cNvPr>
            <p:cNvGrpSpPr/>
            <p:nvPr/>
          </p:nvGrpSpPr>
          <p:grpSpPr>
            <a:xfrm>
              <a:off x="3675008" y="3281220"/>
              <a:ext cx="2241995" cy="967242"/>
              <a:chOff x="3675008" y="3281220"/>
              <a:chExt cx="2241995" cy="967242"/>
            </a:xfrm>
          </p:grpSpPr>
          <p:cxnSp>
            <p:nvCxnSpPr>
              <p:cNvPr id="10" name="Straight Arrow Connector 9">
                <a:extLst>
                  <a:ext uri="{FF2B5EF4-FFF2-40B4-BE49-F238E27FC236}">
                    <a16:creationId xmlns:a16="http://schemas.microsoft.com/office/drawing/2014/main" id="{7985C0B3-522D-46B1-AD14-1367D49444BE}"/>
                  </a:ext>
                </a:extLst>
              </p:cNvPr>
              <p:cNvCxnSpPr>
                <a:cxnSpLocks/>
                <a:stCxn id="7" idx="2"/>
                <a:endCxn id="39" idx="0"/>
              </p:cNvCxnSpPr>
              <p:nvPr/>
            </p:nvCxnSpPr>
            <p:spPr>
              <a:xfrm flipH="1">
                <a:off x="4684943" y="3281220"/>
                <a:ext cx="1232060" cy="6286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F541E699-6149-4B2C-A7B3-79AA0F18152F}"/>
                  </a:ext>
                </a:extLst>
              </p:cNvPr>
              <p:cNvSpPr txBox="1"/>
              <p:nvPr/>
            </p:nvSpPr>
            <p:spPr>
              <a:xfrm>
                <a:off x="3675008" y="3909908"/>
                <a:ext cx="2019869" cy="338554"/>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600" i="1" dirty="0">
                    <a:latin typeface="Times New Roman" panose="02020603050405020304" pitchFamily="18" charset="0"/>
                    <a:cs typeface="Times New Roman" panose="02020603050405020304" pitchFamily="18" charset="0"/>
                  </a:rPr>
                  <a:t>T2&lt;Id , Parameters&gt;</a:t>
                </a:r>
              </a:p>
            </p:txBody>
          </p:sp>
        </p:grpSp>
        <p:grpSp>
          <p:nvGrpSpPr>
            <p:cNvPr id="76" name="Group 75">
              <a:extLst>
                <a:ext uri="{FF2B5EF4-FFF2-40B4-BE49-F238E27FC236}">
                  <a16:creationId xmlns:a16="http://schemas.microsoft.com/office/drawing/2014/main" id="{6FF91D7A-A540-44D7-939B-8FEA4FD986C0}"/>
                </a:ext>
              </a:extLst>
            </p:cNvPr>
            <p:cNvGrpSpPr/>
            <p:nvPr/>
          </p:nvGrpSpPr>
          <p:grpSpPr>
            <a:xfrm>
              <a:off x="6926937" y="3019610"/>
              <a:ext cx="4706202" cy="1228852"/>
              <a:chOff x="6926937" y="3019610"/>
              <a:chExt cx="4706202" cy="1228852"/>
            </a:xfrm>
          </p:grpSpPr>
          <p:cxnSp>
            <p:nvCxnSpPr>
              <p:cNvPr id="12" name="Straight Arrow Connector 11">
                <a:extLst>
                  <a:ext uri="{FF2B5EF4-FFF2-40B4-BE49-F238E27FC236}">
                    <a16:creationId xmlns:a16="http://schemas.microsoft.com/office/drawing/2014/main" id="{A1FE6AE3-7739-45EF-B9B4-AD8901F13BD3}"/>
                  </a:ext>
                </a:extLst>
              </p:cNvPr>
              <p:cNvCxnSpPr>
                <a:cxnSpLocks/>
                <a:stCxn id="7" idx="3"/>
                <a:endCxn id="40" idx="0"/>
              </p:cNvCxnSpPr>
              <p:nvPr/>
            </p:nvCxnSpPr>
            <p:spPr>
              <a:xfrm>
                <a:off x="6926937" y="3019610"/>
                <a:ext cx="3696268" cy="8902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7E3E1E36-E952-4DA7-9551-04484BF890CA}"/>
                  </a:ext>
                </a:extLst>
              </p:cNvPr>
              <p:cNvSpPr txBox="1"/>
              <p:nvPr/>
            </p:nvSpPr>
            <p:spPr>
              <a:xfrm>
                <a:off x="9613270" y="3909908"/>
                <a:ext cx="2019869" cy="338554"/>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600" i="1" dirty="0">
                    <a:latin typeface="Times New Roman" panose="02020603050405020304" pitchFamily="18" charset="0"/>
                    <a:cs typeface="Times New Roman" panose="02020603050405020304" pitchFamily="18" charset="0"/>
                  </a:rPr>
                  <a:t>T4&lt;Id , Parameters&gt;</a:t>
                </a:r>
              </a:p>
            </p:txBody>
          </p:sp>
        </p:grpSp>
        <p:grpSp>
          <p:nvGrpSpPr>
            <p:cNvPr id="75" name="Group 74">
              <a:extLst>
                <a:ext uri="{FF2B5EF4-FFF2-40B4-BE49-F238E27FC236}">
                  <a16:creationId xmlns:a16="http://schemas.microsoft.com/office/drawing/2014/main" id="{89865DBB-0310-4D44-98AE-661D7DD51E67}"/>
                </a:ext>
              </a:extLst>
            </p:cNvPr>
            <p:cNvGrpSpPr/>
            <p:nvPr/>
          </p:nvGrpSpPr>
          <p:grpSpPr>
            <a:xfrm>
              <a:off x="5917003" y="3281220"/>
              <a:ext cx="2797191" cy="956931"/>
              <a:chOff x="5917003" y="3281220"/>
              <a:chExt cx="2797191" cy="956931"/>
            </a:xfrm>
          </p:grpSpPr>
          <p:cxnSp>
            <p:nvCxnSpPr>
              <p:cNvPr id="11" name="Straight Arrow Connector 10">
                <a:extLst>
                  <a:ext uri="{FF2B5EF4-FFF2-40B4-BE49-F238E27FC236}">
                    <a16:creationId xmlns:a16="http://schemas.microsoft.com/office/drawing/2014/main" id="{749880C9-DE8B-4E9B-9BF9-F28329C8BA01}"/>
                  </a:ext>
                </a:extLst>
              </p:cNvPr>
              <p:cNvCxnSpPr>
                <a:cxnSpLocks/>
                <a:stCxn id="7" idx="2"/>
                <a:endCxn id="41" idx="0"/>
              </p:cNvCxnSpPr>
              <p:nvPr/>
            </p:nvCxnSpPr>
            <p:spPr>
              <a:xfrm>
                <a:off x="5917003" y="3281220"/>
                <a:ext cx="1787257" cy="6183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B2F5AC6-DE4C-4339-B651-818DAB87B1D5}"/>
                  </a:ext>
                </a:extLst>
              </p:cNvPr>
              <p:cNvSpPr txBox="1"/>
              <p:nvPr/>
            </p:nvSpPr>
            <p:spPr>
              <a:xfrm>
                <a:off x="6694325" y="3899597"/>
                <a:ext cx="2019869" cy="338554"/>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1600" i="1" dirty="0">
                    <a:latin typeface="Times New Roman" panose="02020603050405020304" pitchFamily="18" charset="0"/>
                    <a:cs typeface="Times New Roman" panose="02020603050405020304" pitchFamily="18" charset="0"/>
                  </a:rPr>
                  <a:t>T3&lt;Id , Parameters&gt;</a:t>
                </a:r>
              </a:p>
            </p:txBody>
          </p:sp>
        </p:grpSp>
      </p:grpSp>
      <p:sp>
        <p:nvSpPr>
          <p:cNvPr id="48" name="TextBox 47">
            <a:extLst>
              <a:ext uri="{FF2B5EF4-FFF2-40B4-BE49-F238E27FC236}">
                <a16:creationId xmlns:a16="http://schemas.microsoft.com/office/drawing/2014/main" id="{46FC6B7D-FA55-449B-9EBA-18E593C3438C}"/>
              </a:ext>
            </a:extLst>
          </p:cNvPr>
          <p:cNvSpPr txBox="1"/>
          <p:nvPr/>
        </p:nvSpPr>
        <p:spPr>
          <a:xfrm>
            <a:off x="4658906" y="4426918"/>
            <a:ext cx="1057276" cy="369332"/>
          </a:xfrm>
          <a:prstGeom prst="rect">
            <a:avLst/>
          </a:prstGeom>
          <a:noFill/>
        </p:spPr>
        <p:txBody>
          <a:bodyPr wrap="square" rtlCol="0">
            <a:spAutoFit/>
          </a:bodyPr>
          <a:lstStyle/>
          <a:p>
            <a:r>
              <a:rPr lang="en-US" b="1" dirty="0"/>
              <a:t>……..</a:t>
            </a:r>
          </a:p>
        </p:txBody>
      </p:sp>
      <p:sp>
        <p:nvSpPr>
          <p:cNvPr id="49" name="TextBox 48">
            <a:extLst>
              <a:ext uri="{FF2B5EF4-FFF2-40B4-BE49-F238E27FC236}">
                <a16:creationId xmlns:a16="http://schemas.microsoft.com/office/drawing/2014/main" id="{D7D122BB-C4F5-4AFE-8374-AD50265AD03C}"/>
              </a:ext>
            </a:extLst>
          </p:cNvPr>
          <p:cNvSpPr txBox="1"/>
          <p:nvPr/>
        </p:nvSpPr>
        <p:spPr>
          <a:xfrm>
            <a:off x="7656918" y="4413872"/>
            <a:ext cx="1057276" cy="369332"/>
          </a:xfrm>
          <a:prstGeom prst="rect">
            <a:avLst/>
          </a:prstGeom>
          <a:noFill/>
        </p:spPr>
        <p:txBody>
          <a:bodyPr wrap="square" rtlCol="0">
            <a:spAutoFit/>
          </a:bodyPr>
          <a:lstStyle/>
          <a:p>
            <a:r>
              <a:rPr lang="en-US" b="1" dirty="0"/>
              <a:t>……..</a:t>
            </a:r>
          </a:p>
        </p:txBody>
      </p:sp>
      <p:sp>
        <p:nvSpPr>
          <p:cNvPr id="50" name="TextBox 49">
            <a:extLst>
              <a:ext uri="{FF2B5EF4-FFF2-40B4-BE49-F238E27FC236}">
                <a16:creationId xmlns:a16="http://schemas.microsoft.com/office/drawing/2014/main" id="{648BEEFD-B2B3-4E3A-BADC-F077DFC5D371}"/>
              </a:ext>
            </a:extLst>
          </p:cNvPr>
          <p:cNvSpPr txBox="1"/>
          <p:nvPr/>
        </p:nvSpPr>
        <p:spPr>
          <a:xfrm>
            <a:off x="10431499" y="4444634"/>
            <a:ext cx="1057276" cy="369332"/>
          </a:xfrm>
          <a:prstGeom prst="rect">
            <a:avLst/>
          </a:prstGeom>
          <a:noFill/>
        </p:spPr>
        <p:txBody>
          <a:bodyPr wrap="square" rtlCol="0">
            <a:spAutoFit/>
          </a:bodyPr>
          <a:lstStyle/>
          <a:p>
            <a:r>
              <a:rPr lang="en-US" b="1" dirty="0"/>
              <a:t>……..</a:t>
            </a:r>
          </a:p>
        </p:txBody>
      </p:sp>
      <p:sp>
        <p:nvSpPr>
          <p:cNvPr id="51" name="TextBox 50">
            <a:extLst>
              <a:ext uri="{FF2B5EF4-FFF2-40B4-BE49-F238E27FC236}">
                <a16:creationId xmlns:a16="http://schemas.microsoft.com/office/drawing/2014/main" id="{11E70EB1-4D3A-48CC-9858-A787F0F96F27}"/>
              </a:ext>
            </a:extLst>
          </p:cNvPr>
          <p:cNvSpPr txBox="1"/>
          <p:nvPr/>
        </p:nvSpPr>
        <p:spPr>
          <a:xfrm>
            <a:off x="4038599" y="4959245"/>
            <a:ext cx="1625194" cy="461665"/>
          </a:xfrm>
          <a:prstGeom prst="rect">
            <a:avLst/>
          </a:prstGeom>
          <a:noFill/>
        </p:spPr>
        <p:txBody>
          <a:bodyPr wrap="square" rtlCol="0">
            <a:spAutoFit/>
          </a:bodyPr>
          <a:lstStyle/>
          <a:p>
            <a:r>
              <a:rPr lang="en-US" sz="2400" dirty="0">
                <a:solidFill>
                  <a:schemeClr val="accent1">
                    <a:lumMod val="75000"/>
                  </a:schemeClr>
                </a:solidFill>
                <a:latin typeface="+mj-lt"/>
                <a:cs typeface="Times New Roman" panose="02020603050405020304" pitchFamily="18" charset="0"/>
              </a:rPr>
              <a:t>x</a:t>
            </a:r>
            <a:r>
              <a:rPr lang="en-US" sz="2400" dirty="0">
                <a:solidFill>
                  <a:schemeClr val="accent1">
                    <a:lumMod val="75000"/>
                  </a:schemeClr>
                </a:solidFill>
                <a:latin typeface="Times New Roman" panose="02020603050405020304" pitchFamily="18" charset="0"/>
                <a:cs typeface="Times New Roman" panose="02020603050405020304" pitchFamily="18" charset="0"/>
              </a:rPr>
              <a:t> N </a:t>
            </a:r>
            <a:r>
              <a:rPr lang="en-US" sz="2400" dirty="0">
                <a:solidFill>
                  <a:schemeClr val="accent1">
                    <a:lumMod val="75000"/>
                  </a:schemeClr>
                </a:solidFill>
                <a:latin typeface="+mj-lt"/>
                <a:cs typeface="Times New Roman" panose="02020603050405020304" pitchFamily="18" charset="0"/>
              </a:rPr>
              <a:t>x</a:t>
            </a:r>
            <a:r>
              <a:rPr lang="en-US" sz="2400" dirty="0">
                <a:solidFill>
                  <a:schemeClr val="accent1">
                    <a:lumMod val="75000"/>
                  </a:schemeClr>
                </a:solidFill>
                <a:latin typeface="Times New Roman" panose="02020603050405020304" pitchFamily="18" charset="0"/>
                <a:cs typeface="Times New Roman" panose="02020603050405020304" pitchFamily="18" charset="0"/>
              </a:rPr>
              <a:t> T</a:t>
            </a:r>
            <a:r>
              <a:rPr lang="en-US" sz="2400" baseline="-25000" dirty="0">
                <a:solidFill>
                  <a:schemeClr val="accent1">
                    <a:lumMod val="75000"/>
                  </a:schemeClr>
                </a:solidFill>
                <a:latin typeface="Times New Roman" panose="02020603050405020304" pitchFamily="18" charset="0"/>
                <a:cs typeface="Times New Roman" panose="02020603050405020304" pitchFamily="18" charset="0"/>
              </a:rPr>
              <a:t>R1</a:t>
            </a:r>
            <a:endParaRPr lang="en-US" sz="2400" dirty="0">
              <a:solidFill>
                <a:schemeClr val="accent1">
                  <a:lumMod val="75000"/>
                </a:schemeClr>
              </a:solidFill>
              <a:latin typeface="Times New Roman" panose="02020603050405020304" pitchFamily="18" charset="0"/>
              <a:cs typeface="Times New Roman" panose="02020603050405020304" pitchFamily="18" charset="0"/>
            </a:endParaRPr>
          </a:p>
        </p:txBody>
      </p:sp>
      <p:cxnSp>
        <p:nvCxnSpPr>
          <p:cNvPr id="62" name="Straight Arrow Connector 61">
            <a:extLst>
              <a:ext uri="{FF2B5EF4-FFF2-40B4-BE49-F238E27FC236}">
                <a16:creationId xmlns:a16="http://schemas.microsoft.com/office/drawing/2014/main" id="{DFB38F05-1CFC-4EBC-A305-A22EFA3A7F94}"/>
              </a:ext>
            </a:extLst>
          </p:cNvPr>
          <p:cNvCxnSpPr>
            <a:cxnSpLocks/>
            <a:endCxn id="65" idx="1"/>
          </p:cNvCxnSpPr>
          <p:nvPr/>
        </p:nvCxnSpPr>
        <p:spPr>
          <a:xfrm>
            <a:off x="4061020" y="5323805"/>
            <a:ext cx="853841" cy="5322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65" name="Table 64">
            <a:extLst>
              <a:ext uri="{FF2B5EF4-FFF2-40B4-BE49-F238E27FC236}">
                <a16:creationId xmlns:a16="http://schemas.microsoft.com/office/drawing/2014/main" id="{ECE22BA8-527A-4EC0-8630-933EFFB6B50A}"/>
              </a:ext>
            </a:extLst>
          </p:cNvPr>
          <p:cNvGraphicFramePr>
            <a:graphicFrameLocks noGrp="1"/>
          </p:cNvGraphicFramePr>
          <p:nvPr>
            <p:extLst>
              <p:ext uri="{D42A27DB-BD31-4B8C-83A1-F6EECF244321}">
                <p14:modId xmlns:p14="http://schemas.microsoft.com/office/powerpoint/2010/main" val="3363886955"/>
              </p:ext>
            </p:extLst>
          </p:nvPr>
        </p:nvGraphicFramePr>
        <p:xfrm>
          <a:off x="4914861" y="5469349"/>
          <a:ext cx="3226695" cy="773430"/>
        </p:xfrm>
        <a:graphic>
          <a:graphicData uri="http://schemas.openxmlformats.org/drawingml/2006/table">
            <a:tbl>
              <a:tblPr firstRow="1" firstCol="1" bandRow="1">
                <a:tableStyleId>{5C22544A-7EE6-4342-B048-85BDC9FD1C3A}</a:tableStyleId>
              </a:tblPr>
              <a:tblGrid>
                <a:gridCol w="813695">
                  <a:extLst>
                    <a:ext uri="{9D8B030D-6E8A-4147-A177-3AD203B41FA5}">
                      <a16:colId xmlns:a16="http://schemas.microsoft.com/office/drawing/2014/main" val="3558587648"/>
                    </a:ext>
                  </a:extLst>
                </a:gridCol>
                <a:gridCol w="482600">
                  <a:extLst>
                    <a:ext uri="{9D8B030D-6E8A-4147-A177-3AD203B41FA5}">
                      <a16:colId xmlns:a16="http://schemas.microsoft.com/office/drawing/2014/main" val="2650636461"/>
                    </a:ext>
                  </a:extLst>
                </a:gridCol>
                <a:gridCol w="482600">
                  <a:extLst>
                    <a:ext uri="{9D8B030D-6E8A-4147-A177-3AD203B41FA5}">
                      <a16:colId xmlns:a16="http://schemas.microsoft.com/office/drawing/2014/main" val="2147103635"/>
                    </a:ext>
                  </a:extLst>
                </a:gridCol>
                <a:gridCol w="482600">
                  <a:extLst>
                    <a:ext uri="{9D8B030D-6E8A-4147-A177-3AD203B41FA5}">
                      <a16:colId xmlns:a16="http://schemas.microsoft.com/office/drawing/2014/main" val="1439449989"/>
                    </a:ext>
                  </a:extLst>
                </a:gridCol>
                <a:gridCol w="482600">
                  <a:extLst>
                    <a:ext uri="{9D8B030D-6E8A-4147-A177-3AD203B41FA5}">
                      <a16:colId xmlns:a16="http://schemas.microsoft.com/office/drawing/2014/main" val="72089725"/>
                    </a:ext>
                  </a:extLst>
                </a:gridCol>
                <a:gridCol w="482600">
                  <a:extLst>
                    <a:ext uri="{9D8B030D-6E8A-4147-A177-3AD203B41FA5}">
                      <a16:colId xmlns:a16="http://schemas.microsoft.com/office/drawing/2014/main" val="2847682522"/>
                    </a:ext>
                  </a:extLst>
                </a:gridCol>
              </a:tblGrid>
              <a:tr h="401320">
                <a:tc>
                  <a:txBody>
                    <a:bodyPr/>
                    <a:lstStyle/>
                    <a:p>
                      <a:pPr marL="0" marR="0" algn="ctr">
                        <a:lnSpc>
                          <a:spcPct val="107000"/>
                        </a:lnSpc>
                        <a:spcBef>
                          <a:spcPts val="0"/>
                        </a:spcBef>
                        <a:spcAft>
                          <a:spcPts val="0"/>
                        </a:spcAft>
                      </a:pPr>
                      <a:r>
                        <a:rPr lang="en-US" sz="1100" dirty="0">
                          <a:effectLst/>
                        </a:rPr>
                        <a:t>Thinking Skills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0</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3</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1</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2</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2</a:t>
                      </a:r>
                    </a:p>
                  </a:txBody>
                  <a:tcPr marL="68580" marR="68580" marT="0" marB="0" anchor="ctr"/>
                </a:tc>
                <a:extLst>
                  <a:ext uri="{0D108BD9-81ED-4DB2-BD59-A6C34878D82A}">
                    <a16:rowId xmlns:a16="http://schemas.microsoft.com/office/drawing/2014/main" val="3041487247"/>
                  </a:ext>
                </a:extLst>
              </a:tr>
              <a:tr h="372110">
                <a:tc>
                  <a:txBody>
                    <a:bodyPr/>
                    <a:lstStyle/>
                    <a:p>
                      <a:pPr marL="0" marR="0" algn="ctr">
                        <a:lnSpc>
                          <a:spcPct val="107000"/>
                        </a:lnSpc>
                        <a:spcBef>
                          <a:spcPts val="0"/>
                        </a:spcBef>
                        <a:spcAft>
                          <a:spcPts val="0"/>
                        </a:spcAft>
                      </a:pPr>
                      <a:r>
                        <a:rPr lang="en-US" sz="1100" dirty="0">
                          <a:effectLst/>
                        </a:rPr>
                        <a:t>Difficulty</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tabLst>
                          <a:tab pos="772160" algn="l"/>
                        </a:tabLst>
                      </a:pPr>
                      <a:r>
                        <a:rPr lang="en-US" sz="1100" dirty="0">
                          <a:effectLst/>
                          <a:latin typeface="Calibri" panose="020F0502020204030204" pitchFamily="34" charset="0"/>
                          <a:ea typeface="Calibri" panose="020F0502020204030204" pitchFamily="34" charset="0"/>
                          <a:cs typeface="Arial" panose="020B0604020202020204" pitchFamily="34" charset="0"/>
                        </a:rPr>
                        <a:t>1</a:t>
                      </a: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1</a:t>
                      </a:r>
                    </a:p>
                  </a:txBody>
                  <a:tcPr marL="68580" marR="68580" marT="0" marB="0" anchor="ctr"/>
                </a:tc>
                <a:tc>
                  <a:txBody>
                    <a:bodyPr/>
                    <a:lstStyle/>
                    <a:p>
                      <a:pPr marL="0" marR="0" algn="ctr">
                        <a:lnSpc>
                          <a:spcPct val="107000"/>
                        </a:lnSpc>
                        <a:spcBef>
                          <a:spcPts val="0"/>
                        </a:spcBef>
                        <a:spcAft>
                          <a:spcPts val="0"/>
                        </a:spcAft>
                      </a:pPr>
                      <a:r>
                        <a:rPr lang="en-US" sz="1100" dirty="0">
                          <a:effectLst/>
                        </a:rPr>
                        <a:t>4</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Arial" panose="020B0604020202020204" pitchFamily="34" charset="0"/>
                        </a:rPr>
                        <a:t>0</a:t>
                      </a:r>
                    </a:p>
                  </a:txBody>
                  <a:tcPr marL="68580" marR="68580" marT="0" marB="0" anchor="ctr"/>
                </a:tc>
                <a:tc>
                  <a:txBody>
                    <a:bodyPr/>
                    <a:lstStyle/>
                    <a:p>
                      <a:pPr marL="0" marR="0" algn="ctr">
                        <a:lnSpc>
                          <a:spcPct val="107000"/>
                        </a:lnSpc>
                        <a:spcBef>
                          <a:spcPts val="0"/>
                        </a:spcBef>
                        <a:spcAft>
                          <a:spcPts val="0"/>
                        </a:spcAft>
                      </a:pPr>
                      <a:r>
                        <a:rPr lang="en-US" sz="1100" dirty="0">
                          <a:effectLst/>
                        </a:rPr>
                        <a:t>2</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090420191"/>
                  </a:ext>
                </a:extLst>
              </a:tr>
            </a:tbl>
          </a:graphicData>
        </a:graphic>
      </p:graphicFrame>
      <p:cxnSp>
        <p:nvCxnSpPr>
          <p:cNvPr id="88" name="Straight Arrow Connector 87">
            <a:extLst>
              <a:ext uri="{FF2B5EF4-FFF2-40B4-BE49-F238E27FC236}">
                <a16:creationId xmlns:a16="http://schemas.microsoft.com/office/drawing/2014/main" id="{CF11080D-E55F-434C-9282-B6108321C193}"/>
              </a:ext>
            </a:extLst>
          </p:cNvPr>
          <p:cNvCxnSpPr>
            <a:cxnSpLocks/>
          </p:cNvCxnSpPr>
          <p:nvPr/>
        </p:nvCxnSpPr>
        <p:spPr>
          <a:xfrm>
            <a:off x="6428550" y="5172501"/>
            <a:ext cx="0" cy="24840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90" name="TextBox 89">
            <a:extLst>
              <a:ext uri="{FF2B5EF4-FFF2-40B4-BE49-F238E27FC236}">
                <a16:creationId xmlns:a16="http://schemas.microsoft.com/office/drawing/2014/main" id="{F1CA28C9-FAF5-4635-9074-7266353D8F32}"/>
              </a:ext>
            </a:extLst>
          </p:cNvPr>
          <p:cNvSpPr txBox="1"/>
          <p:nvPr/>
        </p:nvSpPr>
        <p:spPr>
          <a:xfrm>
            <a:off x="6062292" y="4932620"/>
            <a:ext cx="807536" cy="276999"/>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Random</a:t>
            </a:r>
          </a:p>
        </p:txBody>
      </p:sp>
      <p:cxnSp>
        <p:nvCxnSpPr>
          <p:cNvPr id="91" name="Straight Arrow Connector 90">
            <a:extLst>
              <a:ext uri="{FF2B5EF4-FFF2-40B4-BE49-F238E27FC236}">
                <a16:creationId xmlns:a16="http://schemas.microsoft.com/office/drawing/2014/main" id="{203D74AA-8AED-4AC9-8E38-E54C11845969}"/>
              </a:ext>
            </a:extLst>
          </p:cNvPr>
          <p:cNvCxnSpPr>
            <a:cxnSpLocks/>
          </p:cNvCxnSpPr>
          <p:nvPr/>
        </p:nvCxnSpPr>
        <p:spPr>
          <a:xfrm flipV="1">
            <a:off x="7935865" y="6257920"/>
            <a:ext cx="0" cy="26583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92" name="TextBox 91">
            <a:extLst>
              <a:ext uri="{FF2B5EF4-FFF2-40B4-BE49-F238E27FC236}">
                <a16:creationId xmlns:a16="http://schemas.microsoft.com/office/drawing/2014/main" id="{DCF309B5-CDEE-46E7-8E90-FA4323A0D986}"/>
              </a:ext>
            </a:extLst>
          </p:cNvPr>
          <p:cNvSpPr txBox="1"/>
          <p:nvPr/>
        </p:nvSpPr>
        <p:spPr>
          <a:xfrm>
            <a:off x="7585578" y="6508684"/>
            <a:ext cx="736979" cy="276999"/>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Random</a:t>
            </a:r>
          </a:p>
        </p:txBody>
      </p:sp>
    </p:spTree>
    <p:extLst>
      <p:ext uri="{BB962C8B-B14F-4D97-AF65-F5344CB8AC3E}">
        <p14:creationId xmlns:p14="http://schemas.microsoft.com/office/powerpoint/2010/main" val="20927072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FNI\AppData\Local\Microsoft\Windows\INetCacheContent.Word\2hUx4.jpg">
            <a:extLst>
              <a:ext uri="{FF2B5EF4-FFF2-40B4-BE49-F238E27FC236}">
                <a16:creationId xmlns:a16="http://schemas.microsoft.com/office/drawing/2014/main" id="{80CDD955-6C9A-41B3-9994-58D9650F70A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253268" y="2070999"/>
            <a:ext cx="5685464" cy="4357095"/>
          </a:xfrm>
          <a:prstGeom prst="rect">
            <a:avLst/>
          </a:prstGeom>
          <a:noFill/>
          <a:ln>
            <a:noFill/>
          </a:ln>
        </p:spPr>
      </p:pic>
      <p:pic>
        <p:nvPicPr>
          <p:cNvPr id="3" name="Picture Placeholder 3">
            <a:extLst>
              <a:ext uri="{FF2B5EF4-FFF2-40B4-BE49-F238E27FC236}">
                <a16:creationId xmlns:a16="http://schemas.microsoft.com/office/drawing/2014/main" id="{AD14F99F-7B03-4708-8F8F-19F6DC80C0FF}"/>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72572" y="-103032"/>
            <a:ext cx="12337144" cy="2073377"/>
          </a:xfrm>
          <a:prstGeom prst="rect">
            <a:avLst/>
          </a:prstGeom>
          <a:ln>
            <a:noFill/>
          </a:ln>
          <a:effectLst>
            <a:softEdge rad="112500"/>
          </a:effectLst>
        </p:spPr>
      </p:pic>
      <p:sp>
        <p:nvSpPr>
          <p:cNvPr id="4" name="Title 1">
            <a:extLst>
              <a:ext uri="{FF2B5EF4-FFF2-40B4-BE49-F238E27FC236}">
                <a16:creationId xmlns:a16="http://schemas.microsoft.com/office/drawing/2014/main" id="{ADBC5861-131B-4ADE-8FEE-33EA2CB33EB7}"/>
              </a:ext>
            </a:extLst>
          </p:cNvPr>
          <p:cNvSpPr txBox="1">
            <a:spLocks/>
          </p:cNvSpPr>
          <p:nvPr/>
        </p:nvSpPr>
        <p:spPr>
          <a:xfrm>
            <a:off x="3578901" y="634865"/>
            <a:ext cx="5034198" cy="8040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Grandy’s Number</a:t>
            </a:r>
          </a:p>
        </p:txBody>
      </p:sp>
      <p:sp>
        <p:nvSpPr>
          <p:cNvPr id="5" name="TextBox 4">
            <a:extLst>
              <a:ext uri="{FF2B5EF4-FFF2-40B4-BE49-F238E27FC236}">
                <a16:creationId xmlns:a16="http://schemas.microsoft.com/office/drawing/2014/main" id="{15E53FA5-1537-4EEC-8F9D-3861A3D55EFB}"/>
              </a:ext>
            </a:extLst>
          </p:cNvPr>
          <p:cNvSpPr txBox="1"/>
          <p:nvPr/>
        </p:nvSpPr>
        <p:spPr>
          <a:xfrm>
            <a:off x="11218461" y="6428094"/>
            <a:ext cx="736979" cy="369332"/>
          </a:xfrm>
          <a:prstGeom prst="rect">
            <a:avLst/>
          </a:prstGeom>
          <a:noFill/>
        </p:spPr>
        <p:txBody>
          <a:bodyPr wrap="square" rtlCol="0">
            <a:spAutoFit/>
          </a:bodyPr>
          <a:lstStyle/>
          <a:p>
            <a:r>
              <a:rPr lang="en-US" dirty="0">
                <a:hlinkClick r:id="rId5" action="ppaction://hlinksldjump"/>
              </a:rPr>
              <a:t>Back</a:t>
            </a:r>
            <a:endParaRPr lang="en-US" dirty="0"/>
          </a:p>
        </p:txBody>
      </p:sp>
    </p:spTree>
    <p:extLst>
      <p:ext uri="{BB962C8B-B14F-4D97-AF65-F5344CB8AC3E}">
        <p14:creationId xmlns:p14="http://schemas.microsoft.com/office/powerpoint/2010/main" val="849585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3">
            <a:extLst>
              <a:ext uri="{FF2B5EF4-FFF2-40B4-BE49-F238E27FC236}">
                <a16:creationId xmlns:a16="http://schemas.microsoft.com/office/drawing/2014/main" id="{66580EAC-7863-4429-8138-54C871094F76}"/>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72572" y="-103032"/>
            <a:ext cx="12337144" cy="2073377"/>
          </a:xfrm>
          <a:prstGeom prst="rect">
            <a:avLst/>
          </a:prstGeom>
          <a:ln>
            <a:noFill/>
          </a:ln>
          <a:effectLst>
            <a:softEdge rad="112500"/>
          </a:effectLst>
        </p:spPr>
      </p:pic>
      <p:sp>
        <p:nvSpPr>
          <p:cNvPr id="3" name="Title 1">
            <a:extLst>
              <a:ext uri="{FF2B5EF4-FFF2-40B4-BE49-F238E27FC236}">
                <a16:creationId xmlns:a16="http://schemas.microsoft.com/office/drawing/2014/main" id="{A936034D-4971-4957-B560-1399900AE0F6}"/>
              </a:ext>
            </a:extLst>
          </p:cNvPr>
          <p:cNvSpPr txBox="1">
            <a:spLocks/>
          </p:cNvSpPr>
          <p:nvPr/>
        </p:nvSpPr>
        <p:spPr>
          <a:xfrm>
            <a:off x="3578901" y="634865"/>
            <a:ext cx="5034198" cy="8040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K-Means</a:t>
            </a:r>
          </a:p>
        </p:txBody>
      </p:sp>
      <p:pic>
        <p:nvPicPr>
          <p:cNvPr id="4" name="Picture 3">
            <a:extLst>
              <a:ext uri="{FF2B5EF4-FFF2-40B4-BE49-F238E27FC236}">
                <a16:creationId xmlns:a16="http://schemas.microsoft.com/office/drawing/2014/main" id="{904FCDDB-B1E0-4B40-B93D-DEC2D27B7594}"/>
              </a:ext>
            </a:extLst>
          </p:cNvPr>
          <p:cNvPicPr/>
          <p:nvPr/>
        </p:nvPicPr>
        <p:blipFill rotWithShape="1">
          <a:blip r:embed="rId4">
            <a:extLst>
              <a:ext uri="{28A0092B-C50C-407E-A947-70E740481C1C}">
                <a14:useLocalDpi xmlns:a14="http://schemas.microsoft.com/office/drawing/2010/main" val="0"/>
              </a:ext>
            </a:extLst>
          </a:blip>
          <a:srcRect l="18123" t="13398" r="3136" b="25008"/>
          <a:stretch/>
        </p:blipFill>
        <p:spPr bwMode="auto">
          <a:xfrm>
            <a:off x="2195486" y="1967358"/>
            <a:ext cx="6688637" cy="2296275"/>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8485AB1-67B7-4969-918E-18244A8E2467}"/>
              </a:ext>
            </a:extLst>
          </p:cNvPr>
          <p:cNvPicPr/>
          <p:nvPr/>
        </p:nvPicPr>
        <p:blipFill rotWithShape="1">
          <a:blip r:embed="rId5">
            <a:extLst>
              <a:ext uri="{28A0092B-C50C-407E-A947-70E740481C1C}">
                <a14:useLocalDpi xmlns:a14="http://schemas.microsoft.com/office/drawing/2010/main" val="0"/>
              </a:ext>
            </a:extLst>
          </a:blip>
          <a:srcRect l="19070" t="18828" r="4051" b="19994"/>
          <a:stretch/>
        </p:blipFill>
        <p:spPr bwMode="auto">
          <a:xfrm>
            <a:off x="2195486" y="4260644"/>
            <a:ext cx="6674989" cy="259137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17434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ÙØªÙØ¬Ø© Ø¨Ø­Ø« Ø§ÙØµÙØ± Ø¹Ù âªk-meansâ¬â">
            <a:extLst>
              <a:ext uri="{FF2B5EF4-FFF2-40B4-BE49-F238E27FC236}">
                <a16:creationId xmlns:a16="http://schemas.microsoft.com/office/drawing/2014/main" id="{C8E0FD92-81CC-4C5F-B268-1FD0254F88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012" y="1469880"/>
            <a:ext cx="10366438" cy="4112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676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423385C-1832-4C52-862F-6D7B56361F6B}"/>
              </a:ext>
            </a:extLst>
          </p:cNvPr>
          <p:cNvPicPr/>
          <p:nvPr/>
        </p:nvPicPr>
        <p:blipFill rotWithShape="1">
          <a:blip r:embed="rId2">
            <a:extLst>
              <a:ext uri="{28A0092B-C50C-407E-A947-70E740481C1C}">
                <a14:useLocalDpi xmlns:a14="http://schemas.microsoft.com/office/drawing/2010/main" val="0"/>
              </a:ext>
            </a:extLst>
          </a:blip>
          <a:srcRect l="20699" t="24943" r="3853" b="14045"/>
          <a:stretch/>
        </p:blipFill>
        <p:spPr bwMode="auto">
          <a:xfrm>
            <a:off x="1367075" y="1257273"/>
            <a:ext cx="9457849" cy="4343453"/>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D3F8ADAA-26B3-4494-A278-DF70CE885D13}"/>
              </a:ext>
            </a:extLst>
          </p:cNvPr>
          <p:cNvSpPr txBox="1"/>
          <p:nvPr/>
        </p:nvSpPr>
        <p:spPr>
          <a:xfrm>
            <a:off x="11307146" y="6387152"/>
            <a:ext cx="648294" cy="369332"/>
          </a:xfrm>
          <a:prstGeom prst="rect">
            <a:avLst/>
          </a:prstGeom>
          <a:noFill/>
        </p:spPr>
        <p:txBody>
          <a:bodyPr wrap="square" rtlCol="0">
            <a:spAutoFit/>
          </a:bodyPr>
          <a:lstStyle/>
          <a:p>
            <a:r>
              <a:rPr lang="en-US" dirty="0">
                <a:hlinkClick r:id="rId3" action="ppaction://hlinksldjump"/>
              </a:rPr>
              <a:t>Back</a:t>
            </a:r>
            <a:endParaRPr lang="en-US" dirty="0"/>
          </a:p>
        </p:txBody>
      </p:sp>
    </p:spTree>
    <p:extLst>
      <p:ext uri="{BB962C8B-B14F-4D97-AF65-F5344CB8AC3E}">
        <p14:creationId xmlns:p14="http://schemas.microsoft.com/office/powerpoint/2010/main" val="2539925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F9090D-F18B-4BA2-A3F4-2683AA971C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973023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DAA248-1C2C-4495-B208-CBEDD7F764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948639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8173B9-BD01-4002-8DEB-7E531F5567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2927727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BF8976-8AD0-42E2-8344-C722794E8A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5" name="TextBox 4">
            <a:extLst>
              <a:ext uri="{FF2B5EF4-FFF2-40B4-BE49-F238E27FC236}">
                <a16:creationId xmlns:a16="http://schemas.microsoft.com/office/drawing/2014/main" id="{067793FD-B87F-4220-9958-5D40F6F765A7}"/>
              </a:ext>
            </a:extLst>
          </p:cNvPr>
          <p:cNvSpPr txBox="1"/>
          <p:nvPr/>
        </p:nvSpPr>
        <p:spPr>
          <a:xfrm>
            <a:off x="4758518" y="1500232"/>
            <a:ext cx="2674961" cy="584775"/>
          </a:xfrm>
          <a:prstGeom prst="rect">
            <a:avLst/>
          </a:prstGeom>
          <a:noFill/>
        </p:spPr>
        <p:txBody>
          <a:bodyPr wrap="square" rtlCol="0">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Placement</a:t>
            </a:r>
          </a:p>
        </p:txBody>
      </p:sp>
      <p:sp>
        <p:nvSpPr>
          <p:cNvPr id="6" name="TextBox 5">
            <a:extLst>
              <a:ext uri="{FF2B5EF4-FFF2-40B4-BE49-F238E27FC236}">
                <a16:creationId xmlns:a16="http://schemas.microsoft.com/office/drawing/2014/main" id="{BB200EC9-C90C-4377-979A-FD2B76980361}"/>
              </a:ext>
            </a:extLst>
          </p:cNvPr>
          <p:cNvSpPr txBox="1"/>
          <p:nvPr/>
        </p:nvSpPr>
        <p:spPr>
          <a:xfrm>
            <a:off x="4758518" y="3407286"/>
            <a:ext cx="2674961" cy="584775"/>
          </a:xfrm>
          <a:prstGeom prst="rect">
            <a:avLst/>
          </a:prstGeom>
          <a:noFill/>
        </p:spPr>
        <p:txBody>
          <a:bodyPr wrap="square" rtlCol="0">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Summative</a:t>
            </a:r>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94926FEB-087A-4335-BAF8-3E9D87C74161}"/>
              </a:ext>
            </a:extLst>
          </p:cNvPr>
          <p:cNvSpPr txBox="1"/>
          <p:nvPr/>
        </p:nvSpPr>
        <p:spPr>
          <a:xfrm>
            <a:off x="4758518" y="5300940"/>
            <a:ext cx="2674961" cy="584775"/>
          </a:xfrm>
          <a:prstGeom prst="rect">
            <a:avLst/>
          </a:prstGeom>
          <a:noFill/>
        </p:spPr>
        <p:txBody>
          <a:bodyPr wrap="square" rtlCol="0">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Formative</a:t>
            </a:r>
            <a:endParaRPr lang="en-US" sz="2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6853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down)">
                                      <p:cBhvr>
                                        <p:cTn id="25" dur="580">
                                          <p:stCondLst>
                                            <p:cond delay="0"/>
                                          </p:stCondLst>
                                        </p:cTn>
                                        <p:tgtEl>
                                          <p:spTgt spid="6"/>
                                        </p:tgtEl>
                                      </p:cBhvr>
                                    </p:animEffect>
                                    <p:anim calcmode="lin" valueType="num">
                                      <p:cBhvr>
                                        <p:cTn id="26"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31" dur="26">
                                          <p:stCondLst>
                                            <p:cond delay="650"/>
                                          </p:stCondLst>
                                        </p:cTn>
                                        <p:tgtEl>
                                          <p:spTgt spid="6"/>
                                        </p:tgtEl>
                                      </p:cBhvr>
                                      <p:to x="100000" y="60000"/>
                                    </p:animScale>
                                    <p:animScale>
                                      <p:cBhvr>
                                        <p:cTn id="32" dur="166" decel="50000">
                                          <p:stCondLst>
                                            <p:cond delay="676"/>
                                          </p:stCondLst>
                                        </p:cTn>
                                        <p:tgtEl>
                                          <p:spTgt spid="6"/>
                                        </p:tgtEl>
                                      </p:cBhvr>
                                      <p:to x="100000" y="100000"/>
                                    </p:animScale>
                                    <p:animScale>
                                      <p:cBhvr>
                                        <p:cTn id="33" dur="26">
                                          <p:stCondLst>
                                            <p:cond delay="1312"/>
                                          </p:stCondLst>
                                        </p:cTn>
                                        <p:tgtEl>
                                          <p:spTgt spid="6"/>
                                        </p:tgtEl>
                                      </p:cBhvr>
                                      <p:to x="100000" y="80000"/>
                                    </p:animScale>
                                    <p:animScale>
                                      <p:cBhvr>
                                        <p:cTn id="34" dur="166" decel="50000">
                                          <p:stCondLst>
                                            <p:cond delay="1338"/>
                                          </p:stCondLst>
                                        </p:cTn>
                                        <p:tgtEl>
                                          <p:spTgt spid="6"/>
                                        </p:tgtEl>
                                      </p:cBhvr>
                                      <p:to x="100000" y="100000"/>
                                    </p:animScale>
                                    <p:animScale>
                                      <p:cBhvr>
                                        <p:cTn id="35" dur="26">
                                          <p:stCondLst>
                                            <p:cond delay="1642"/>
                                          </p:stCondLst>
                                        </p:cTn>
                                        <p:tgtEl>
                                          <p:spTgt spid="6"/>
                                        </p:tgtEl>
                                      </p:cBhvr>
                                      <p:to x="100000" y="90000"/>
                                    </p:animScale>
                                    <p:animScale>
                                      <p:cBhvr>
                                        <p:cTn id="36" dur="166" decel="50000">
                                          <p:stCondLst>
                                            <p:cond delay="1668"/>
                                          </p:stCondLst>
                                        </p:cTn>
                                        <p:tgtEl>
                                          <p:spTgt spid="6"/>
                                        </p:tgtEl>
                                      </p:cBhvr>
                                      <p:to x="100000" y="100000"/>
                                    </p:animScale>
                                    <p:animScale>
                                      <p:cBhvr>
                                        <p:cTn id="37" dur="26">
                                          <p:stCondLst>
                                            <p:cond delay="1808"/>
                                          </p:stCondLst>
                                        </p:cTn>
                                        <p:tgtEl>
                                          <p:spTgt spid="6"/>
                                        </p:tgtEl>
                                      </p:cBhvr>
                                      <p:to x="100000" y="95000"/>
                                    </p:animScale>
                                    <p:animScale>
                                      <p:cBhvr>
                                        <p:cTn id="38" dur="166" decel="50000">
                                          <p:stCondLst>
                                            <p:cond delay="1834"/>
                                          </p:stCondLst>
                                        </p:cTn>
                                        <p:tgtEl>
                                          <p:spTgt spid="6"/>
                                        </p:tgtEl>
                                      </p:cBhvr>
                                      <p:to x="100000" y="100000"/>
                                    </p:animScale>
                                  </p:childTnLst>
                                </p:cTn>
                              </p:par>
                            </p:childTnLst>
                          </p:cTn>
                        </p:par>
                      </p:childTnLst>
                    </p:cTn>
                  </p:par>
                  <p:par>
                    <p:cTn id="39" fill="hold">
                      <p:stCondLst>
                        <p:cond delay="indefinite"/>
                      </p:stCondLst>
                      <p:childTnLst>
                        <p:par>
                          <p:cTn id="40" fill="hold">
                            <p:stCondLst>
                              <p:cond delay="0"/>
                            </p:stCondLst>
                            <p:childTnLst>
                              <p:par>
                                <p:cTn id="41" presetID="26"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down)">
                                      <p:cBhvr>
                                        <p:cTn id="43" dur="580">
                                          <p:stCondLst>
                                            <p:cond delay="0"/>
                                          </p:stCondLst>
                                        </p:cTn>
                                        <p:tgtEl>
                                          <p:spTgt spid="7"/>
                                        </p:tgtEl>
                                      </p:cBhvr>
                                    </p:animEffect>
                                    <p:anim calcmode="lin" valueType="num">
                                      <p:cBhvr>
                                        <p:cTn id="44"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45"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46"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47"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48"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49" dur="26">
                                          <p:stCondLst>
                                            <p:cond delay="650"/>
                                          </p:stCondLst>
                                        </p:cTn>
                                        <p:tgtEl>
                                          <p:spTgt spid="7"/>
                                        </p:tgtEl>
                                      </p:cBhvr>
                                      <p:to x="100000" y="60000"/>
                                    </p:animScale>
                                    <p:animScale>
                                      <p:cBhvr>
                                        <p:cTn id="50" dur="166" decel="50000">
                                          <p:stCondLst>
                                            <p:cond delay="676"/>
                                          </p:stCondLst>
                                        </p:cTn>
                                        <p:tgtEl>
                                          <p:spTgt spid="7"/>
                                        </p:tgtEl>
                                      </p:cBhvr>
                                      <p:to x="100000" y="100000"/>
                                    </p:animScale>
                                    <p:animScale>
                                      <p:cBhvr>
                                        <p:cTn id="51" dur="26">
                                          <p:stCondLst>
                                            <p:cond delay="1312"/>
                                          </p:stCondLst>
                                        </p:cTn>
                                        <p:tgtEl>
                                          <p:spTgt spid="7"/>
                                        </p:tgtEl>
                                      </p:cBhvr>
                                      <p:to x="100000" y="80000"/>
                                    </p:animScale>
                                    <p:animScale>
                                      <p:cBhvr>
                                        <p:cTn id="52" dur="166" decel="50000">
                                          <p:stCondLst>
                                            <p:cond delay="1338"/>
                                          </p:stCondLst>
                                        </p:cTn>
                                        <p:tgtEl>
                                          <p:spTgt spid="7"/>
                                        </p:tgtEl>
                                      </p:cBhvr>
                                      <p:to x="100000" y="100000"/>
                                    </p:animScale>
                                    <p:animScale>
                                      <p:cBhvr>
                                        <p:cTn id="53" dur="26">
                                          <p:stCondLst>
                                            <p:cond delay="1642"/>
                                          </p:stCondLst>
                                        </p:cTn>
                                        <p:tgtEl>
                                          <p:spTgt spid="7"/>
                                        </p:tgtEl>
                                      </p:cBhvr>
                                      <p:to x="100000" y="90000"/>
                                    </p:animScale>
                                    <p:animScale>
                                      <p:cBhvr>
                                        <p:cTn id="54" dur="166" decel="50000">
                                          <p:stCondLst>
                                            <p:cond delay="1668"/>
                                          </p:stCondLst>
                                        </p:cTn>
                                        <p:tgtEl>
                                          <p:spTgt spid="7"/>
                                        </p:tgtEl>
                                      </p:cBhvr>
                                      <p:to x="100000" y="100000"/>
                                    </p:animScale>
                                    <p:animScale>
                                      <p:cBhvr>
                                        <p:cTn id="55" dur="26">
                                          <p:stCondLst>
                                            <p:cond delay="1808"/>
                                          </p:stCondLst>
                                        </p:cTn>
                                        <p:tgtEl>
                                          <p:spTgt spid="7"/>
                                        </p:tgtEl>
                                      </p:cBhvr>
                                      <p:to x="100000" y="95000"/>
                                    </p:animScale>
                                    <p:animScale>
                                      <p:cBhvr>
                                        <p:cTn id="56"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77" name="Picture Placeholder 3">
            <a:extLst>
              <a:ext uri="{FF2B5EF4-FFF2-40B4-BE49-F238E27FC236}">
                <a16:creationId xmlns:a16="http://schemas.microsoft.com/office/drawing/2014/main" id="{B85E6CC3-D868-402F-AD3C-E640C0614976}"/>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145144" y="388565"/>
            <a:ext cx="8273143" cy="1176420"/>
          </a:xfrm>
          <a:prstGeom prst="rect">
            <a:avLst/>
          </a:prstGeom>
          <a:ln>
            <a:noFill/>
          </a:ln>
          <a:effectLst>
            <a:softEdge rad="112500"/>
          </a:effectLst>
        </p:spPr>
      </p:pic>
      <p:cxnSp>
        <p:nvCxnSpPr>
          <p:cNvPr id="17" name="Straight Arrow Connector 16">
            <a:extLst>
              <a:ext uri="{FF2B5EF4-FFF2-40B4-BE49-F238E27FC236}">
                <a16:creationId xmlns:a16="http://schemas.microsoft.com/office/drawing/2014/main" id="{729D7883-3D5D-42ED-9F15-F5C507749707}"/>
              </a:ext>
            </a:extLst>
          </p:cNvPr>
          <p:cNvCxnSpPr>
            <a:cxnSpLocks/>
            <a:stCxn id="21" idx="5"/>
            <a:endCxn id="20" idx="2"/>
          </p:cNvCxnSpPr>
          <p:nvPr/>
        </p:nvCxnSpPr>
        <p:spPr>
          <a:xfrm>
            <a:off x="5673187" y="3003475"/>
            <a:ext cx="1624857" cy="279272"/>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sp>
        <p:nvSpPr>
          <p:cNvPr id="18" name="Flowchart: Magnetic Disk 9">
            <a:extLst>
              <a:ext uri="{FF2B5EF4-FFF2-40B4-BE49-F238E27FC236}">
                <a16:creationId xmlns:a16="http://schemas.microsoft.com/office/drawing/2014/main" id="{498E06B0-C0A8-4DEB-8F50-EED42051584E}"/>
              </a:ext>
            </a:extLst>
          </p:cNvPr>
          <p:cNvSpPr>
            <a:spLocks noChangeArrowheads="1"/>
          </p:cNvSpPr>
          <p:nvPr/>
        </p:nvSpPr>
        <p:spPr bwMode="auto">
          <a:xfrm>
            <a:off x="10612144" y="3572600"/>
            <a:ext cx="1109942" cy="1650626"/>
          </a:xfrm>
          <a:prstGeom prst="flowChartMagneticDisk">
            <a:avLst/>
          </a:prstGeom>
          <a:ln>
            <a:headEnd/>
            <a:tailEnd/>
          </a:ln>
        </p:spPr>
        <p:style>
          <a:lnRef idx="3">
            <a:schemeClr val="lt1"/>
          </a:lnRef>
          <a:fillRef idx="1">
            <a:schemeClr val="accent3"/>
          </a:fillRef>
          <a:effectRef idx="1">
            <a:schemeClr val="accent3"/>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Database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Cube 19">
            <a:extLst>
              <a:ext uri="{FF2B5EF4-FFF2-40B4-BE49-F238E27FC236}">
                <a16:creationId xmlns:a16="http://schemas.microsoft.com/office/drawing/2014/main" id="{C12EE0BF-FFCC-461A-A6B5-0F3387E4F7A6}"/>
              </a:ext>
            </a:extLst>
          </p:cNvPr>
          <p:cNvSpPr>
            <a:spLocks noChangeArrowheads="1"/>
          </p:cNvSpPr>
          <p:nvPr/>
        </p:nvSpPr>
        <p:spPr bwMode="auto">
          <a:xfrm>
            <a:off x="7298044" y="2134349"/>
            <a:ext cx="1385540" cy="1950411"/>
          </a:xfrm>
          <a:prstGeom prst="cube">
            <a:avLst>
              <a:gd name="adj" fmla="val 25000"/>
            </a:avLst>
          </a:prstGeom>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OES</a:t>
            </a:r>
            <a:b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br>
            <a: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API</a:t>
            </a: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21" name="Cube 16">
            <a:extLst>
              <a:ext uri="{FF2B5EF4-FFF2-40B4-BE49-F238E27FC236}">
                <a16:creationId xmlns:a16="http://schemas.microsoft.com/office/drawing/2014/main" id="{53F08FEE-76EA-4DD1-A41B-8CBF81D2B075}"/>
              </a:ext>
            </a:extLst>
          </p:cNvPr>
          <p:cNvSpPr>
            <a:spLocks noChangeArrowheads="1"/>
          </p:cNvSpPr>
          <p:nvPr/>
        </p:nvSpPr>
        <p:spPr bwMode="auto">
          <a:xfrm>
            <a:off x="4287647" y="2201462"/>
            <a:ext cx="1385540" cy="1950411"/>
          </a:xfrm>
          <a:prstGeom prst="cube">
            <a:avLst>
              <a:gd name="adj" fmla="val 25000"/>
            </a:avLst>
          </a:prstGeom>
          <a:ln>
            <a:headEnd/>
            <a:tailEnd/>
          </a:ln>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Examination</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Endpoint</a:t>
            </a:r>
            <a:endParaRPr kumimoji="0" lang="en-US" altLang="en-US" sz="1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cxnSp>
        <p:nvCxnSpPr>
          <p:cNvPr id="22" name="Straight Arrow Connector 21">
            <a:extLst>
              <a:ext uri="{FF2B5EF4-FFF2-40B4-BE49-F238E27FC236}">
                <a16:creationId xmlns:a16="http://schemas.microsoft.com/office/drawing/2014/main" id="{5D17F61A-D8BE-48F5-8232-2DC2A348A9C2}"/>
              </a:ext>
            </a:extLst>
          </p:cNvPr>
          <p:cNvCxnSpPr>
            <a:cxnSpLocks/>
            <a:stCxn id="20" idx="5"/>
            <a:endCxn id="18" idx="2"/>
          </p:cNvCxnSpPr>
          <p:nvPr/>
        </p:nvCxnSpPr>
        <p:spPr>
          <a:xfrm>
            <a:off x="8683584" y="2936362"/>
            <a:ext cx="1928560" cy="1461551"/>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a:extLst>
              <a:ext uri="{FF2B5EF4-FFF2-40B4-BE49-F238E27FC236}">
                <a16:creationId xmlns:a16="http://schemas.microsoft.com/office/drawing/2014/main" id="{DB8A92DC-7EBB-4654-9569-289451DB2101}"/>
              </a:ext>
            </a:extLst>
          </p:cNvPr>
          <p:cNvCxnSpPr>
            <a:cxnSpLocks/>
            <a:stCxn id="25" idx="3"/>
            <a:endCxn id="21" idx="2"/>
          </p:cNvCxnSpPr>
          <p:nvPr/>
        </p:nvCxnSpPr>
        <p:spPr>
          <a:xfrm flipV="1">
            <a:off x="2919631" y="3349860"/>
            <a:ext cx="1368016" cy="88007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grpSp>
        <p:nvGrpSpPr>
          <p:cNvPr id="24" name="Group 23">
            <a:extLst>
              <a:ext uri="{FF2B5EF4-FFF2-40B4-BE49-F238E27FC236}">
                <a16:creationId xmlns:a16="http://schemas.microsoft.com/office/drawing/2014/main" id="{E6E2BF3E-2980-415F-A7DD-65FB0C00A9F8}"/>
              </a:ext>
            </a:extLst>
          </p:cNvPr>
          <p:cNvGrpSpPr/>
          <p:nvPr/>
        </p:nvGrpSpPr>
        <p:grpSpPr>
          <a:xfrm>
            <a:off x="911920" y="3135171"/>
            <a:ext cx="2007711" cy="2189517"/>
            <a:chOff x="0" y="0"/>
            <a:chExt cx="1688476" cy="1925285"/>
          </a:xfrm>
        </p:grpSpPr>
        <p:sp>
          <p:nvSpPr>
            <p:cNvPr id="25" name="Rectangle 24">
              <a:extLst>
                <a:ext uri="{FF2B5EF4-FFF2-40B4-BE49-F238E27FC236}">
                  <a16:creationId xmlns:a16="http://schemas.microsoft.com/office/drawing/2014/main" id="{DC968387-4102-4B0B-80EA-8214335A55E1}"/>
                </a:ext>
              </a:extLst>
            </p:cNvPr>
            <p:cNvSpPr/>
            <p:nvPr/>
          </p:nvSpPr>
          <p:spPr>
            <a:xfrm>
              <a:off x="0" y="0"/>
              <a:ext cx="1688476" cy="1925285"/>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effectLst/>
                  <a:ea typeface="Calibri" panose="020F0502020204030204" pitchFamily="34" charset="0"/>
                  <a:cs typeface="Arial" panose="020B0604020202020204" pitchFamily="34" charset="0"/>
                </a:rPr>
                <a:t> </a:t>
              </a:r>
            </a:p>
          </p:txBody>
        </p:sp>
        <p:grpSp>
          <p:nvGrpSpPr>
            <p:cNvPr id="26" name="Group 25">
              <a:extLst>
                <a:ext uri="{FF2B5EF4-FFF2-40B4-BE49-F238E27FC236}">
                  <a16:creationId xmlns:a16="http://schemas.microsoft.com/office/drawing/2014/main" id="{0DD48CA9-3BBC-4674-BCC0-63DF621528F3}"/>
                </a:ext>
              </a:extLst>
            </p:cNvPr>
            <p:cNvGrpSpPr/>
            <p:nvPr/>
          </p:nvGrpSpPr>
          <p:grpSpPr>
            <a:xfrm>
              <a:off x="95003" y="36489"/>
              <a:ext cx="1550802" cy="1761203"/>
              <a:chOff x="0" y="863"/>
              <a:chExt cx="1550802" cy="1761203"/>
            </a:xfrm>
          </p:grpSpPr>
          <p:grpSp>
            <p:nvGrpSpPr>
              <p:cNvPr id="27" name="Group 26">
                <a:extLst>
                  <a:ext uri="{FF2B5EF4-FFF2-40B4-BE49-F238E27FC236}">
                    <a16:creationId xmlns:a16="http://schemas.microsoft.com/office/drawing/2014/main" id="{A8687CF4-00D0-43D8-81B1-6DC167AAFB6B}"/>
                  </a:ext>
                </a:extLst>
              </p:cNvPr>
              <p:cNvGrpSpPr/>
              <p:nvPr/>
            </p:nvGrpSpPr>
            <p:grpSpPr>
              <a:xfrm>
                <a:off x="0" y="356260"/>
                <a:ext cx="1550802" cy="1405806"/>
                <a:chOff x="0" y="0"/>
                <a:chExt cx="1550802" cy="1405806"/>
              </a:xfrm>
            </p:grpSpPr>
            <p:sp>
              <p:nvSpPr>
                <p:cNvPr id="29" name="Flowchart: Connector 28">
                  <a:extLst>
                    <a:ext uri="{FF2B5EF4-FFF2-40B4-BE49-F238E27FC236}">
                      <a16:creationId xmlns:a16="http://schemas.microsoft.com/office/drawing/2014/main" id="{80140F5B-1607-4EBB-A295-1547F36A0328}"/>
                    </a:ext>
                  </a:extLst>
                </p:cNvPr>
                <p:cNvSpPr/>
                <p:nvPr/>
              </p:nvSpPr>
              <p:spPr>
                <a:xfrm>
                  <a:off x="391885" y="0"/>
                  <a:ext cx="731210" cy="704998"/>
                </a:xfrm>
                <a:prstGeom prst="flowChartConnector">
                  <a:avLst/>
                </a:prstGeom>
              </p:spPr>
              <p:style>
                <a:lnRef idx="0">
                  <a:schemeClr val="accent6"/>
                </a:lnRef>
                <a:fillRef idx="3">
                  <a:schemeClr val="accent6"/>
                </a:fillRef>
                <a:effectRef idx="3">
                  <a:schemeClr val="accent6"/>
                </a:effectRef>
                <a:fontRef idx="minor">
                  <a:schemeClr val="lt1"/>
                </a:fontRef>
              </p:style>
              <p:txBody>
                <a:bodyPr rtlCol="0" anchor="ctr"/>
                <a:lstStyle/>
                <a:p>
                  <a:pPr marL="0" marR="0" algn="ctr">
                    <a:spcBef>
                      <a:spcPts val="0"/>
                    </a:spcBef>
                    <a:spcAft>
                      <a:spcPts val="0"/>
                    </a:spcAft>
                  </a:pPr>
                  <a:r>
                    <a:rPr lang="en-US" sz="1100" kern="12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Admin</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30" name="Flowchart: Connector 29">
                  <a:extLst>
                    <a:ext uri="{FF2B5EF4-FFF2-40B4-BE49-F238E27FC236}">
                      <a16:creationId xmlns:a16="http://schemas.microsoft.com/office/drawing/2014/main" id="{5A95636D-DCB3-4997-98E0-17E45C3EC9CA}"/>
                    </a:ext>
                  </a:extLst>
                </p:cNvPr>
                <p:cNvSpPr/>
                <p:nvPr/>
              </p:nvSpPr>
              <p:spPr>
                <a:xfrm>
                  <a:off x="0" y="688769"/>
                  <a:ext cx="731210" cy="704998"/>
                </a:xfrm>
                <a:prstGeom prst="flowChartConnector">
                  <a:avLst/>
                </a:prstGeom>
              </p:spPr>
              <p:style>
                <a:lnRef idx="0">
                  <a:schemeClr val="accent6"/>
                </a:lnRef>
                <a:fillRef idx="3">
                  <a:schemeClr val="accent6"/>
                </a:fillRef>
                <a:effectRef idx="3">
                  <a:schemeClr val="accent6"/>
                </a:effectRef>
                <a:fontRef idx="minor">
                  <a:schemeClr val="lt1"/>
                </a:fontRef>
              </p:style>
              <p:txBody>
                <a:bodyPr rtlCol="0" anchor="ctr"/>
                <a:lstStyle/>
                <a:p>
                  <a:pPr marL="0" marR="0" algn="ctr">
                    <a:spcBef>
                      <a:spcPts val="0"/>
                    </a:spcBef>
                    <a:spcAft>
                      <a:spcPts val="0"/>
                    </a:spcAft>
                  </a:pPr>
                  <a:r>
                    <a:rPr lang="en-US" sz="1050" kern="12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Teacher</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31" name="Flowchart: Connector 30">
                  <a:extLst>
                    <a:ext uri="{FF2B5EF4-FFF2-40B4-BE49-F238E27FC236}">
                      <a16:creationId xmlns:a16="http://schemas.microsoft.com/office/drawing/2014/main" id="{2C261453-966E-460F-8B14-9ECC61F125CB}"/>
                    </a:ext>
                  </a:extLst>
                </p:cNvPr>
                <p:cNvSpPr/>
                <p:nvPr/>
              </p:nvSpPr>
              <p:spPr>
                <a:xfrm>
                  <a:off x="819397" y="700644"/>
                  <a:ext cx="731405" cy="705162"/>
                </a:xfrm>
                <a:prstGeom prst="flowChartConnector">
                  <a:avLst/>
                </a:prstGeom>
              </p:spPr>
              <p:style>
                <a:lnRef idx="0">
                  <a:schemeClr val="accent6"/>
                </a:lnRef>
                <a:fillRef idx="3">
                  <a:schemeClr val="accent6"/>
                </a:fillRef>
                <a:effectRef idx="3">
                  <a:schemeClr val="accent6"/>
                </a:effectRef>
                <a:fontRef idx="minor">
                  <a:schemeClr val="lt1"/>
                </a:fontRef>
              </p:style>
              <p:txBody>
                <a:bodyPr rtlCol="0" anchor="ctr"/>
                <a:lstStyle/>
                <a:p>
                  <a:pPr marL="0" marR="0" algn="ctr">
                    <a:spcBef>
                      <a:spcPts val="0"/>
                    </a:spcBef>
                    <a:spcAft>
                      <a:spcPts val="0"/>
                    </a:spcAft>
                  </a:pPr>
                  <a:r>
                    <a:rPr lang="en-US" sz="1100" kern="12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Student</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grpSp>
          <p:sp>
            <p:nvSpPr>
              <p:cNvPr id="28" name="Text Box 261">
                <a:extLst>
                  <a:ext uri="{FF2B5EF4-FFF2-40B4-BE49-F238E27FC236}">
                    <a16:creationId xmlns:a16="http://schemas.microsoft.com/office/drawing/2014/main" id="{17E84373-A0A9-4D36-BB3A-284543CB1DF4}"/>
                  </a:ext>
                </a:extLst>
              </p:cNvPr>
              <p:cNvSpPr txBox="1"/>
              <p:nvPr/>
            </p:nvSpPr>
            <p:spPr>
              <a:xfrm>
                <a:off x="234109" y="863"/>
                <a:ext cx="1133732" cy="325459"/>
              </a:xfrm>
              <a:prstGeom prst="rect">
                <a:avLst/>
              </a:prstGeom>
              <a:solidFill>
                <a:schemeClr val="lt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07000"/>
                  </a:lnSpc>
                  <a:spcBef>
                    <a:spcPts val="0"/>
                  </a:spcBef>
                  <a:spcAft>
                    <a:spcPts val="800"/>
                  </a:spcAft>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End Users</a:t>
                </a:r>
              </a:p>
            </p:txBody>
          </p:sp>
        </p:grpSp>
      </p:grpSp>
      <p:sp>
        <p:nvSpPr>
          <p:cNvPr id="32" name="AutoShape 5">
            <a:extLst>
              <a:ext uri="{FF2B5EF4-FFF2-40B4-BE49-F238E27FC236}">
                <a16:creationId xmlns:a16="http://schemas.microsoft.com/office/drawing/2014/main" id="{C1033962-BDFE-4B0D-AB4C-4BB34D1A0BEF}"/>
              </a:ext>
            </a:extLst>
          </p:cNvPr>
          <p:cNvSpPr>
            <a:spLocks noChangeArrowheads="1"/>
          </p:cNvSpPr>
          <p:nvPr/>
        </p:nvSpPr>
        <p:spPr bwMode="auto">
          <a:xfrm>
            <a:off x="4305171" y="4647736"/>
            <a:ext cx="1385540" cy="1950411"/>
          </a:xfrm>
          <a:prstGeom prst="cube">
            <a:avLst>
              <a:gd name="adj" fmla="val 25000"/>
            </a:avLst>
          </a:prstGeom>
          <a:ln>
            <a:headEnd/>
            <a:tailEnd/>
          </a:ln>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Portal</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End-point</a:t>
            </a:r>
            <a:endParaRPr kumimoji="0" lang="en-US" altLang="en-US" sz="12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sp>
        <p:nvSpPr>
          <p:cNvPr id="33" name="AutoShape 4">
            <a:extLst>
              <a:ext uri="{FF2B5EF4-FFF2-40B4-BE49-F238E27FC236}">
                <a16:creationId xmlns:a16="http://schemas.microsoft.com/office/drawing/2014/main" id="{7EF1C240-F35D-430B-8677-71B76DE427C0}"/>
              </a:ext>
            </a:extLst>
          </p:cNvPr>
          <p:cNvSpPr>
            <a:spLocks noChangeArrowheads="1"/>
          </p:cNvSpPr>
          <p:nvPr/>
        </p:nvSpPr>
        <p:spPr bwMode="auto">
          <a:xfrm>
            <a:off x="7298044" y="4474544"/>
            <a:ext cx="1385540" cy="1950411"/>
          </a:xfrm>
          <a:prstGeom prst="cube">
            <a:avLst>
              <a:gd name="adj" fmla="val 25000"/>
            </a:avLst>
          </a:prstGeom>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EAS</a:t>
            </a:r>
            <a:b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br>
            <a:r>
              <a:rPr kumimoji="0" lang="en-US" altLang="en-US" sz="1400" b="0" i="0" u="none" strike="noStrike" cap="none" normalizeH="0" baseline="0" dirty="0">
                <a:ln>
                  <a:noFill/>
                </a:ln>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API</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cxnSp>
        <p:nvCxnSpPr>
          <p:cNvPr id="34" name="Straight Arrow Connector 33">
            <a:extLst>
              <a:ext uri="{FF2B5EF4-FFF2-40B4-BE49-F238E27FC236}">
                <a16:creationId xmlns:a16="http://schemas.microsoft.com/office/drawing/2014/main" id="{97F5BA93-3CD6-483E-AF87-FF879FB6EC28}"/>
              </a:ext>
            </a:extLst>
          </p:cNvPr>
          <p:cNvCxnSpPr>
            <a:cxnSpLocks/>
            <a:stCxn id="33" idx="5"/>
            <a:endCxn id="18" idx="2"/>
          </p:cNvCxnSpPr>
          <p:nvPr/>
        </p:nvCxnSpPr>
        <p:spPr>
          <a:xfrm flipV="1">
            <a:off x="8683584" y="4397913"/>
            <a:ext cx="1928560" cy="878644"/>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35" name="Straight Arrow Connector 34">
            <a:extLst>
              <a:ext uri="{FF2B5EF4-FFF2-40B4-BE49-F238E27FC236}">
                <a16:creationId xmlns:a16="http://schemas.microsoft.com/office/drawing/2014/main" id="{843928C9-2178-4AA4-AB94-557544FBE1E7}"/>
              </a:ext>
            </a:extLst>
          </p:cNvPr>
          <p:cNvCxnSpPr>
            <a:cxnSpLocks/>
            <a:stCxn id="25" idx="3"/>
            <a:endCxn id="32" idx="2"/>
          </p:cNvCxnSpPr>
          <p:nvPr/>
        </p:nvCxnSpPr>
        <p:spPr>
          <a:xfrm>
            <a:off x="2919631" y="4229930"/>
            <a:ext cx="1385540" cy="1566204"/>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cxnSp>
        <p:nvCxnSpPr>
          <p:cNvPr id="36" name="Straight Arrow Connector 35">
            <a:extLst>
              <a:ext uri="{FF2B5EF4-FFF2-40B4-BE49-F238E27FC236}">
                <a16:creationId xmlns:a16="http://schemas.microsoft.com/office/drawing/2014/main" id="{523C1C86-B505-401F-86CE-50C383A5DCC9}"/>
              </a:ext>
            </a:extLst>
          </p:cNvPr>
          <p:cNvCxnSpPr>
            <a:cxnSpLocks/>
            <a:stCxn id="32" idx="5"/>
            <a:endCxn id="33" idx="2"/>
          </p:cNvCxnSpPr>
          <p:nvPr/>
        </p:nvCxnSpPr>
        <p:spPr>
          <a:xfrm>
            <a:off x="5690711" y="5449749"/>
            <a:ext cx="1607333" cy="173193"/>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sp>
        <p:nvSpPr>
          <p:cNvPr id="37" name="Title 1">
            <a:extLst>
              <a:ext uri="{FF2B5EF4-FFF2-40B4-BE49-F238E27FC236}">
                <a16:creationId xmlns:a16="http://schemas.microsoft.com/office/drawing/2014/main" id="{11DD15A9-4903-4559-97D2-FF2E744661B7}"/>
              </a:ext>
            </a:extLst>
          </p:cNvPr>
          <p:cNvSpPr>
            <a:spLocks noGrp="1"/>
          </p:cNvSpPr>
          <p:nvPr>
            <p:ph type="title"/>
          </p:nvPr>
        </p:nvSpPr>
        <p:spPr>
          <a:xfrm>
            <a:off x="3275172" y="553854"/>
            <a:ext cx="5034198" cy="804016"/>
          </a:xfrm>
        </p:spPr>
        <p:txBody>
          <a:bodyPr>
            <a:normAutofit/>
          </a:body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System Architecture</a:t>
            </a:r>
          </a:p>
        </p:txBody>
      </p:sp>
    </p:spTree>
    <p:extLst>
      <p:ext uri="{BB962C8B-B14F-4D97-AF65-F5344CB8AC3E}">
        <p14:creationId xmlns:p14="http://schemas.microsoft.com/office/powerpoint/2010/main" val="1593836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down)">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down)">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down)">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mph" presetSubtype="0" fill="hold" nodeType="clickEffect">
                                  <p:stCondLst>
                                    <p:cond delay="0"/>
                                  </p:stCondLst>
                                  <p:childTnLst>
                                    <p:animRot by="21600000">
                                      <p:cBhvr>
                                        <p:cTn id="21" dur="2000" fill="hold"/>
                                        <p:tgtEl>
                                          <p:spTgt spid="17"/>
                                        </p:tgtEl>
                                        <p:attrNameLst>
                                          <p:attrName>r</p:attrName>
                                        </p:attrNameLst>
                                      </p:cBhvr>
                                    </p:animRot>
                                  </p:childTnLst>
                                </p:cTn>
                              </p:par>
                            </p:childTnLst>
                          </p:cTn>
                        </p:par>
                      </p:childTnLst>
                    </p:cTn>
                  </p:par>
                  <p:par>
                    <p:cTn id="22" fill="hold">
                      <p:stCondLst>
                        <p:cond delay="indefinite"/>
                      </p:stCondLst>
                      <p:childTnLst>
                        <p:par>
                          <p:cTn id="23" fill="hold">
                            <p:stCondLst>
                              <p:cond delay="0"/>
                            </p:stCondLst>
                            <p:childTnLst>
                              <p:par>
                                <p:cTn id="24" presetID="8" presetClass="emph" presetSubtype="0" fill="hold" nodeType="clickEffect">
                                  <p:stCondLst>
                                    <p:cond delay="0"/>
                                  </p:stCondLst>
                                  <p:childTnLst>
                                    <p:animRot by="21600000">
                                      <p:cBhvr>
                                        <p:cTn id="25" dur="2000" fill="hold"/>
                                        <p:tgtEl>
                                          <p:spTgt spid="22"/>
                                        </p:tgtEl>
                                        <p:attrNameLst>
                                          <p:attrName>r</p:attrName>
                                        </p:attrNameLst>
                                      </p:cBhvr>
                                    </p:animRo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wipe(down)">
                                      <p:cBhvr>
                                        <p:cTn id="30" dur="500"/>
                                        <p:tgtEl>
                                          <p:spTgt spid="3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wipe(down)">
                                      <p:cBhvr>
                                        <p:cTn id="35" dur="500"/>
                                        <p:tgtEl>
                                          <p:spTgt spid="36"/>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down)">
                                      <p:cBhvr>
                                        <p:cTn id="4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 name="Freeform 32"/>
          <p:cNvSpPr>
            <a:spLocks noEditPoints="1"/>
          </p:cNvSpPr>
          <p:nvPr/>
        </p:nvSpPr>
        <p:spPr bwMode="auto">
          <a:xfrm>
            <a:off x="4725594" y="3334317"/>
            <a:ext cx="1953412" cy="1970351"/>
          </a:xfrm>
          <a:custGeom>
            <a:avLst/>
            <a:gdLst>
              <a:gd name="T0" fmla="*/ 159 w 168"/>
              <a:gd name="T1" fmla="*/ 68 h 169"/>
              <a:gd name="T2" fmla="*/ 151 w 168"/>
              <a:gd name="T3" fmla="*/ 68 h 169"/>
              <a:gd name="T4" fmla="*/ 143 w 168"/>
              <a:gd name="T5" fmla="*/ 49 h 169"/>
              <a:gd name="T6" fmla="*/ 149 w 168"/>
              <a:gd name="T7" fmla="*/ 43 h 169"/>
              <a:gd name="T8" fmla="*/ 149 w 168"/>
              <a:gd name="T9" fmla="*/ 30 h 169"/>
              <a:gd name="T10" fmla="*/ 139 w 168"/>
              <a:gd name="T11" fmla="*/ 20 h 169"/>
              <a:gd name="T12" fmla="*/ 125 w 168"/>
              <a:gd name="T13" fmla="*/ 20 h 169"/>
              <a:gd name="T14" fmla="*/ 120 w 168"/>
              <a:gd name="T15" fmla="*/ 25 h 169"/>
              <a:gd name="T16" fmla="*/ 101 w 168"/>
              <a:gd name="T17" fmla="*/ 18 h 169"/>
              <a:gd name="T18" fmla="*/ 101 w 168"/>
              <a:gd name="T19" fmla="*/ 10 h 169"/>
              <a:gd name="T20" fmla="*/ 91 w 168"/>
              <a:gd name="T21" fmla="*/ 0 h 169"/>
              <a:gd name="T22" fmla="*/ 77 w 168"/>
              <a:gd name="T23" fmla="*/ 0 h 169"/>
              <a:gd name="T24" fmla="*/ 68 w 168"/>
              <a:gd name="T25" fmla="*/ 10 h 169"/>
              <a:gd name="T26" fmla="*/ 68 w 168"/>
              <a:gd name="T27" fmla="*/ 18 h 169"/>
              <a:gd name="T28" fmla="*/ 49 w 168"/>
              <a:gd name="T29" fmla="*/ 25 h 169"/>
              <a:gd name="T30" fmla="*/ 43 w 168"/>
              <a:gd name="T31" fmla="*/ 20 h 169"/>
              <a:gd name="T32" fmla="*/ 29 w 168"/>
              <a:gd name="T33" fmla="*/ 20 h 169"/>
              <a:gd name="T34" fmla="*/ 19 w 168"/>
              <a:gd name="T35" fmla="*/ 30 h 169"/>
              <a:gd name="T36" fmla="*/ 19 w 168"/>
              <a:gd name="T37" fmla="*/ 43 h 169"/>
              <a:gd name="T38" fmla="*/ 25 w 168"/>
              <a:gd name="T39" fmla="*/ 49 h 169"/>
              <a:gd name="T40" fmla="*/ 17 w 168"/>
              <a:gd name="T41" fmla="*/ 68 h 169"/>
              <a:gd name="T42" fmla="*/ 9 w 168"/>
              <a:gd name="T43" fmla="*/ 68 h 169"/>
              <a:gd name="T44" fmla="*/ 0 w 168"/>
              <a:gd name="T45" fmla="*/ 77 h 169"/>
              <a:gd name="T46" fmla="*/ 0 w 168"/>
              <a:gd name="T47" fmla="*/ 91 h 169"/>
              <a:gd name="T48" fmla="*/ 9 w 168"/>
              <a:gd name="T49" fmla="*/ 101 h 169"/>
              <a:gd name="T50" fmla="*/ 17 w 168"/>
              <a:gd name="T51" fmla="*/ 101 h 169"/>
              <a:gd name="T52" fmla="*/ 25 w 168"/>
              <a:gd name="T53" fmla="*/ 120 h 169"/>
              <a:gd name="T54" fmla="*/ 19 w 168"/>
              <a:gd name="T55" fmla="*/ 126 h 169"/>
              <a:gd name="T56" fmla="*/ 19 w 168"/>
              <a:gd name="T57" fmla="*/ 139 h 169"/>
              <a:gd name="T58" fmla="*/ 29 w 168"/>
              <a:gd name="T59" fmla="*/ 149 h 169"/>
              <a:gd name="T60" fmla="*/ 43 w 168"/>
              <a:gd name="T61" fmla="*/ 149 h 169"/>
              <a:gd name="T62" fmla="*/ 49 w 168"/>
              <a:gd name="T63" fmla="*/ 143 h 169"/>
              <a:gd name="T64" fmla="*/ 68 w 168"/>
              <a:gd name="T65" fmla="*/ 151 h 169"/>
              <a:gd name="T66" fmla="*/ 68 w 168"/>
              <a:gd name="T67" fmla="*/ 159 h 169"/>
              <a:gd name="T68" fmla="*/ 77 w 168"/>
              <a:gd name="T69" fmla="*/ 169 h 169"/>
              <a:gd name="T70" fmla="*/ 91 w 168"/>
              <a:gd name="T71" fmla="*/ 169 h 169"/>
              <a:gd name="T72" fmla="*/ 101 w 168"/>
              <a:gd name="T73" fmla="*/ 159 h 169"/>
              <a:gd name="T74" fmla="*/ 101 w 168"/>
              <a:gd name="T75" fmla="*/ 151 h 169"/>
              <a:gd name="T76" fmla="*/ 120 w 168"/>
              <a:gd name="T77" fmla="*/ 143 h 169"/>
              <a:gd name="T78" fmla="*/ 125 w 168"/>
              <a:gd name="T79" fmla="*/ 149 h 169"/>
              <a:gd name="T80" fmla="*/ 139 w 168"/>
              <a:gd name="T81" fmla="*/ 149 h 169"/>
              <a:gd name="T82" fmla="*/ 149 w 168"/>
              <a:gd name="T83" fmla="*/ 139 h 169"/>
              <a:gd name="T84" fmla="*/ 149 w 168"/>
              <a:gd name="T85" fmla="*/ 126 h 169"/>
              <a:gd name="T86" fmla="*/ 143 w 168"/>
              <a:gd name="T87" fmla="*/ 120 h 169"/>
              <a:gd name="T88" fmla="*/ 151 w 168"/>
              <a:gd name="T89" fmla="*/ 101 h 169"/>
              <a:gd name="T90" fmla="*/ 159 w 168"/>
              <a:gd name="T91" fmla="*/ 101 h 169"/>
              <a:gd name="T92" fmla="*/ 168 w 168"/>
              <a:gd name="T93" fmla="*/ 91 h 169"/>
              <a:gd name="T94" fmla="*/ 168 w 168"/>
              <a:gd name="T95" fmla="*/ 77 h 169"/>
              <a:gd name="T96" fmla="*/ 159 w 168"/>
              <a:gd name="T97" fmla="*/ 68 h 169"/>
              <a:gd name="T98" fmla="*/ 84 w 168"/>
              <a:gd name="T99" fmla="*/ 127 h 169"/>
              <a:gd name="T100" fmla="*/ 42 w 168"/>
              <a:gd name="T101" fmla="*/ 84 h 169"/>
              <a:gd name="T102" fmla="*/ 84 w 168"/>
              <a:gd name="T103" fmla="*/ 42 h 169"/>
              <a:gd name="T104" fmla="*/ 126 w 168"/>
              <a:gd name="T105" fmla="*/ 84 h 169"/>
              <a:gd name="T106" fmla="*/ 84 w 168"/>
              <a:gd name="T107" fmla="*/ 12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8" h="169">
                <a:moveTo>
                  <a:pt x="159" y="68"/>
                </a:moveTo>
                <a:cubicBezTo>
                  <a:pt x="151" y="68"/>
                  <a:pt x="151" y="68"/>
                  <a:pt x="151" y="68"/>
                </a:cubicBezTo>
                <a:cubicBezTo>
                  <a:pt x="149" y="61"/>
                  <a:pt x="147" y="55"/>
                  <a:pt x="143" y="49"/>
                </a:cubicBezTo>
                <a:cubicBezTo>
                  <a:pt x="149" y="43"/>
                  <a:pt x="149" y="43"/>
                  <a:pt x="149" y="43"/>
                </a:cubicBezTo>
                <a:cubicBezTo>
                  <a:pt x="152" y="39"/>
                  <a:pt x="152" y="33"/>
                  <a:pt x="149" y="30"/>
                </a:cubicBezTo>
                <a:cubicBezTo>
                  <a:pt x="139" y="20"/>
                  <a:pt x="139" y="20"/>
                  <a:pt x="139" y="20"/>
                </a:cubicBezTo>
                <a:cubicBezTo>
                  <a:pt x="135" y="16"/>
                  <a:pt x="129" y="16"/>
                  <a:pt x="125" y="20"/>
                </a:cubicBezTo>
                <a:cubicBezTo>
                  <a:pt x="120" y="25"/>
                  <a:pt x="120" y="25"/>
                  <a:pt x="120" y="25"/>
                </a:cubicBezTo>
                <a:cubicBezTo>
                  <a:pt x="114" y="22"/>
                  <a:pt x="107" y="19"/>
                  <a:pt x="101" y="18"/>
                </a:cubicBezTo>
                <a:cubicBezTo>
                  <a:pt x="101" y="10"/>
                  <a:pt x="101" y="10"/>
                  <a:pt x="101" y="10"/>
                </a:cubicBezTo>
                <a:cubicBezTo>
                  <a:pt x="101" y="4"/>
                  <a:pt x="96" y="0"/>
                  <a:pt x="91" y="0"/>
                </a:cubicBezTo>
                <a:cubicBezTo>
                  <a:pt x="77" y="0"/>
                  <a:pt x="77" y="0"/>
                  <a:pt x="77" y="0"/>
                </a:cubicBezTo>
                <a:cubicBezTo>
                  <a:pt x="72" y="0"/>
                  <a:pt x="68" y="4"/>
                  <a:pt x="68" y="10"/>
                </a:cubicBezTo>
                <a:cubicBezTo>
                  <a:pt x="68" y="18"/>
                  <a:pt x="68" y="18"/>
                  <a:pt x="68" y="18"/>
                </a:cubicBezTo>
                <a:cubicBezTo>
                  <a:pt x="61" y="19"/>
                  <a:pt x="54" y="22"/>
                  <a:pt x="49" y="25"/>
                </a:cubicBezTo>
                <a:cubicBezTo>
                  <a:pt x="43" y="20"/>
                  <a:pt x="43" y="20"/>
                  <a:pt x="43" y="20"/>
                </a:cubicBezTo>
                <a:cubicBezTo>
                  <a:pt x="39" y="16"/>
                  <a:pt x="33" y="16"/>
                  <a:pt x="29" y="20"/>
                </a:cubicBezTo>
                <a:cubicBezTo>
                  <a:pt x="19" y="30"/>
                  <a:pt x="19" y="30"/>
                  <a:pt x="19" y="30"/>
                </a:cubicBezTo>
                <a:cubicBezTo>
                  <a:pt x="16" y="33"/>
                  <a:pt x="16" y="39"/>
                  <a:pt x="19" y="43"/>
                </a:cubicBezTo>
                <a:cubicBezTo>
                  <a:pt x="25" y="49"/>
                  <a:pt x="25" y="49"/>
                  <a:pt x="25" y="49"/>
                </a:cubicBezTo>
                <a:cubicBezTo>
                  <a:pt x="22" y="55"/>
                  <a:pt x="19" y="61"/>
                  <a:pt x="17" y="68"/>
                </a:cubicBezTo>
                <a:cubicBezTo>
                  <a:pt x="9" y="68"/>
                  <a:pt x="9" y="68"/>
                  <a:pt x="9" y="68"/>
                </a:cubicBezTo>
                <a:cubicBezTo>
                  <a:pt x="4" y="68"/>
                  <a:pt x="0" y="72"/>
                  <a:pt x="0" y="77"/>
                </a:cubicBezTo>
                <a:cubicBezTo>
                  <a:pt x="0" y="91"/>
                  <a:pt x="0" y="91"/>
                  <a:pt x="0" y="91"/>
                </a:cubicBezTo>
                <a:cubicBezTo>
                  <a:pt x="0" y="97"/>
                  <a:pt x="4" y="101"/>
                  <a:pt x="9" y="101"/>
                </a:cubicBezTo>
                <a:cubicBezTo>
                  <a:pt x="17" y="101"/>
                  <a:pt x="17" y="101"/>
                  <a:pt x="17" y="101"/>
                </a:cubicBezTo>
                <a:cubicBezTo>
                  <a:pt x="19" y="108"/>
                  <a:pt x="22" y="114"/>
                  <a:pt x="25" y="120"/>
                </a:cubicBezTo>
                <a:cubicBezTo>
                  <a:pt x="19" y="126"/>
                  <a:pt x="19" y="126"/>
                  <a:pt x="19" y="126"/>
                </a:cubicBezTo>
                <a:cubicBezTo>
                  <a:pt x="16" y="129"/>
                  <a:pt x="16" y="135"/>
                  <a:pt x="19" y="139"/>
                </a:cubicBezTo>
                <a:cubicBezTo>
                  <a:pt x="29" y="149"/>
                  <a:pt x="29" y="149"/>
                  <a:pt x="29" y="149"/>
                </a:cubicBezTo>
                <a:cubicBezTo>
                  <a:pt x="33" y="153"/>
                  <a:pt x="39" y="153"/>
                  <a:pt x="43" y="149"/>
                </a:cubicBezTo>
                <a:cubicBezTo>
                  <a:pt x="49" y="143"/>
                  <a:pt x="49" y="143"/>
                  <a:pt x="49" y="143"/>
                </a:cubicBezTo>
                <a:cubicBezTo>
                  <a:pt x="54" y="147"/>
                  <a:pt x="61" y="150"/>
                  <a:pt x="68" y="151"/>
                </a:cubicBezTo>
                <a:cubicBezTo>
                  <a:pt x="68" y="159"/>
                  <a:pt x="68" y="159"/>
                  <a:pt x="68" y="159"/>
                </a:cubicBezTo>
                <a:cubicBezTo>
                  <a:pt x="68" y="165"/>
                  <a:pt x="72" y="169"/>
                  <a:pt x="77" y="169"/>
                </a:cubicBezTo>
                <a:cubicBezTo>
                  <a:pt x="91" y="169"/>
                  <a:pt x="91" y="169"/>
                  <a:pt x="91" y="169"/>
                </a:cubicBezTo>
                <a:cubicBezTo>
                  <a:pt x="96" y="169"/>
                  <a:pt x="101" y="165"/>
                  <a:pt x="101" y="159"/>
                </a:cubicBezTo>
                <a:cubicBezTo>
                  <a:pt x="101" y="151"/>
                  <a:pt x="101" y="151"/>
                  <a:pt x="101" y="151"/>
                </a:cubicBezTo>
                <a:cubicBezTo>
                  <a:pt x="107" y="150"/>
                  <a:pt x="114" y="147"/>
                  <a:pt x="120" y="143"/>
                </a:cubicBezTo>
                <a:cubicBezTo>
                  <a:pt x="125" y="149"/>
                  <a:pt x="125" y="149"/>
                  <a:pt x="125" y="149"/>
                </a:cubicBezTo>
                <a:cubicBezTo>
                  <a:pt x="129" y="153"/>
                  <a:pt x="135" y="153"/>
                  <a:pt x="139" y="149"/>
                </a:cubicBezTo>
                <a:cubicBezTo>
                  <a:pt x="149" y="139"/>
                  <a:pt x="149" y="139"/>
                  <a:pt x="149" y="139"/>
                </a:cubicBezTo>
                <a:cubicBezTo>
                  <a:pt x="152" y="135"/>
                  <a:pt x="152" y="129"/>
                  <a:pt x="149" y="126"/>
                </a:cubicBezTo>
                <a:cubicBezTo>
                  <a:pt x="143" y="120"/>
                  <a:pt x="143" y="120"/>
                  <a:pt x="143" y="120"/>
                </a:cubicBezTo>
                <a:cubicBezTo>
                  <a:pt x="147" y="114"/>
                  <a:pt x="149" y="108"/>
                  <a:pt x="151" y="101"/>
                </a:cubicBezTo>
                <a:cubicBezTo>
                  <a:pt x="159" y="101"/>
                  <a:pt x="159" y="101"/>
                  <a:pt x="159" y="101"/>
                </a:cubicBezTo>
                <a:cubicBezTo>
                  <a:pt x="164" y="101"/>
                  <a:pt x="168" y="97"/>
                  <a:pt x="168" y="91"/>
                </a:cubicBezTo>
                <a:cubicBezTo>
                  <a:pt x="168" y="77"/>
                  <a:pt x="168" y="77"/>
                  <a:pt x="168" y="77"/>
                </a:cubicBezTo>
                <a:cubicBezTo>
                  <a:pt x="168" y="72"/>
                  <a:pt x="164" y="68"/>
                  <a:pt x="159" y="68"/>
                </a:cubicBezTo>
                <a:close/>
                <a:moveTo>
                  <a:pt x="84" y="127"/>
                </a:moveTo>
                <a:cubicBezTo>
                  <a:pt x="61" y="127"/>
                  <a:pt x="42" y="108"/>
                  <a:pt x="42" y="84"/>
                </a:cubicBezTo>
                <a:cubicBezTo>
                  <a:pt x="42" y="61"/>
                  <a:pt x="61" y="42"/>
                  <a:pt x="84" y="42"/>
                </a:cubicBezTo>
                <a:cubicBezTo>
                  <a:pt x="107" y="42"/>
                  <a:pt x="126" y="61"/>
                  <a:pt x="126" y="84"/>
                </a:cubicBezTo>
                <a:cubicBezTo>
                  <a:pt x="126" y="108"/>
                  <a:pt x="107" y="127"/>
                  <a:pt x="84" y="127"/>
                </a:cubicBezTo>
                <a:close/>
              </a:path>
            </a:pathLst>
          </a:custGeom>
          <a:solidFill>
            <a:srgbClr val="55607E"/>
          </a:solidFill>
          <a:ln>
            <a:noFill/>
          </a:ln>
        </p:spPr>
        <p:txBody>
          <a:bodyPr vert="horz" wrap="square" lIns="91440" tIns="45720" rIns="91440" bIns="45720" numCol="1" anchor="t" anchorCtr="0" compatLnSpc="1">
            <a:prstTxWarp prst="textNoShape">
              <a:avLst/>
            </a:prstTxWarp>
          </a:bodyPr>
          <a:lstStyle/>
          <a:p>
            <a:endParaRPr lang="en-US"/>
          </a:p>
        </p:txBody>
      </p:sp>
      <p:sp>
        <p:nvSpPr>
          <p:cNvPr id="445" name="Freeform 33"/>
          <p:cNvSpPr>
            <a:spLocks noEditPoints="1"/>
          </p:cNvSpPr>
          <p:nvPr/>
        </p:nvSpPr>
        <p:spPr bwMode="auto">
          <a:xfrm>
            <a:off x="6503992" y="3221403"/>
            <a:ext cx="1140431" cy="1151723"/>
          </a:xfrm>
          <a:custGeom>
            <a:avLst/>
            <a:gdLst>
              <a:gd name="T0" fmla="*/ 92 w 98"/>
              <a:gd name="T1" fmla="*/ 60 h 99"/>
              <a:gd name="T2" fmla="*/ 88 w 98"/>
              <a:gd name="T3" fmla="*/ 58 h 99"/>
              <a:gd name="T4" fmla="*/ 89 w 98"/>
              <a:gd name="T5" fmla="*/ 46 h 99"/>
              <a:gd name="T6" fmla="*/ 93 w 98"/>
              <a:gd name="T7" fmla="*/ 44 h 99"/>
              <a:gd name="T8" fmla="*/ 97 w 98"/>
              <a:gd name="T9" fmla="*/ 37 h 99"/>
              <a:gd name="T10" fmla="*/ 94 w 98"/>
              <a:gd name="T11" fmla="*/ 29 h 99"/>
              <a:gd name="T12" fmla="*/ 87 w 98"/>
              <a:gd name="T13" fmla="*/ 26 h 99"/>
              <a:gd name="T14" fmla="*/ 83 w 98"/>
              <a:gd name="T15" fmla="*/ 27 h 99"/>
              <a:gd name="T16" fmla="*/ 75 w 98"/>
              <a:gd name="T17" fmla="*/ 18 h 99"/>
              <a:gd name="T18" fmla="*/ 77 w 98"/>
              <a:gd name="T19" fmla="*/ 14 h 99"/>
              <a:gd name="T20" fmla="*/ 74 w 98"/>
              <a:gd name="T21" fmla="*/ 7 h 99"/>
              <a:gd name="T22" fmla="*/ 67 w 98"/>
              <a:gd name="T23" fmla="*/ 3 h 99"/>
              <a:gd name="T24" fmla="*/ 59 w 98"/>
              <a:gd name="T25" fmla="*/ 6 h 99"/>
              <a:gd name="T26" fmla="*/ 57 w 98"/>
              <a:gd name="T27" fmla="*/ 10 h 99"/>
              <a:gd name="T28" fmla="*/ 45 w 98"/>
              <a:gd name="T29" fmla="*/ 9 h 99"/>
              <a:gd name="T30" fmla="*/ 44 w 98"/>
              <a:gd name="T31" fmla="*/ 5 h 99"/>
              <a:gd name="T32" fmla="*/ 36 w 98"/>
              <a:gd name="T33" fmla="*/ 1 h 99"/>
              <a:gd name="T34" fmla="*/ 29 w 98"/>
              <a:gd name="T35" fmla="*/ 4 h 99"/>
              <a:gd name="T36" fmla="*/ 25 w 98"/>
              <a:gd name="T37" fmla="*/ 11 h 99"/>
              <a:gd name="T38" fmla="*/ 27 w 98"/>
              <a:gd name="T39" fmla="*/ 16 h 99"/>
              <a:gd name="T40" fmla="*/ 18 w 98"/>
              <a:gd name="T41" fmla="*/ 24 h 99"/>
              <a:gd name="T42" fmla="*/ 13 w 98"/>
              <a:gd name="T43" fmla="*/ 22 h 99"/>
              <a:gd name="T44" fmla="*/ 6 w 98"/>
              <a:gd name="T45" fmla="*/ 24 h 99"/>
              <a:gd name="T46" fmla="*/ 2 w 98"/>
              <a:gd name="T47" fmla="*/ 32 h 99"/>
              <a:gd name="T48" fmla="*/ 5 w 98"/>
              <a:gd name="T49" fmla="*/ 39 h 99"/>
              <a:gd name="T50" fmla="*/ 9 w 98"/>
              <a:gd name="T51" fmla="*/ 41 h 99"/>
              <a:gd name="T52" fmla="*/ 9 w 98"/>
              <a:gd name="T53" fmla="*/ 53 h 99"/>
              <a:gd name="T54" fmla="*/ 4 w 98"/>
              <a:gd name="T55" fmla="*/ 55 h 99"/>
              <a:gd name="T56" fmla="*/ 1 w 98"/>
              <a:gd name="T57" fmla="*/ 62 h 99"/>
              <a:gd name="T58" fmla="*/ 3 w 98"/>
              <a:gd name="T59" fmla="*/ 70 h 99"/>
              <a:gd name="T60" fmla="*/ 10 w 98"/>
              <a:gd name="T61" fmla="*/ 73 h 99"/>
              <a:gd name="T62" fmla="*/ 15 w 98"/>
              <a:gd name="T63" fmla="*/ 71 h 99"/>
              <a:gd name="T64" fmla="*/ 23 w 98"/>
              <a:gd name="T65" fmla="*/ 80 h 99"/>
              <a:gd name="T66" fmla="*/ 21 w 98"/>
              <a:gd name="T67" fmla="*/ 85 h 99"/>
              <a:gd name="T68" fmla="*/ 23 w 98"/>
              <a:gd name="T69" fmla="*/ 92 h 99"/>
              <a:gd name="T70" fmla="*/ 31 w 98"/>
              <a:gd name="T71" fmla="*/ 96 h 99"/>
              <a:gd name="T72" fmla="*/ 38 w 98"/>
              <a:gd name="T73" fmla="*/ 93 h 99"/>
              <a:gd name="T74" fmla="*/ 40 w 98"/>
              <a:gd name="T75" fmla="*/ 89 h 99"/>
              <a:gd name="T76" fmla="*/ 52 w 98"/>
              <a:gd name="T77" fmla="*/ 90 h 99"/>
              <a:gd name="T78" fmla="*/ 54 w 98"/>
              <a:gd name="T79" fmla="*/ 94 h 99"/>
              <a:gd name="T80" fmla="*/ 61 w 98"/>
              <a:gd name="T81" fmla="*/ 98 h 99"/>
              <a:gd name="T82" fmla="*/ 69 w 98"/>
              <a:gd name="T83" fmla="*/ 95 h 99"/>
              <a:gd name="T84" fmla="*/ 72 w 98"/>
              <a:gd name="T85" fmla="*/ 88 h 99"/>
              <a:gd name="T86" fmla="*/ 71 w 98"/>
              <a:gd name="T87" fmla="*/ 83 h 99"/>
              <a:gd name="T88" fmla="*/ 80 w 98"/>
              <a:gd name="T89" fmla="*/ 75 h 99"/>
              <a:gd name="T90" fmla="*/ 84 w 98"/>
              <a:gd name="T91" fmla="*/ 77 h 99"/>
              <a:gd name="T92" fmla="*/ 91 w 98"/>
              <a:gd name="T93" fmla="*/ 75 h 99"/>
              <a:gd name="T94" fmla="*/ 95 w 98"/>
              <a:gd name="T95" fmla="*/ 67 h 99"/>
              <a:gd name="T96" fmla="*/ 92 w 98"/>
              <a:gd name="T97" fmla="*/ 60 h 99"/>
              <a:gd name="T98" fmla="*/ 57 w 98"/>
              <a:gd name="T99" fmla="*/ 73 h 99"/>
              <a:gd name="T100" fmla="*/ 25 w 98"/>
              <a:gd name="T101" fmla="*/ 58 h 99"/>
              <a:gd name="T102" fmla="*/ 41 w 98"/>
              <a:gd name="T103" fmla="*/ 26 h 99"/>
              <a:gd name="T104" fmla="*/ 72 w 98"/>
              <a:gd name="T105" fmla="*/ 41 h 99"/>
              <a:gd name="T106" fmla="*/ 57 w 98"/>
              <a:gd name="T107" fmla="*/ 7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9">
                <a:moveTo>
                  <a:pt x="92" y="60"/>
                </a:moveTo>
                <a:cubicBezTo>
                  <a:pt x="88" y="58"/>
                  <a:pt x="88" y="58"/>
                  <a:pt x="88" y="58"/>
                </a:cubicBezTo>
                <a:cubicBezTo>
                  <a:pt x="89" y="54"/>
                  <a:pt x="89" y="50"/>
                  <a:pt x="89" y="46"/>
                </a:cubicBezTo>
                <a:cubicBezTo>
                  <a:pt x="93" y="44"/>
                  <a:pt x="93" y="44"/>
                  <a:pt x="93" y="44"/>
                </a:cubicBezTo>
                <a:cubicBezTo>
                  <a:pt x="96" y="43"/>
                  <a:pt x="98" y="40"/>
                  <a:pt x="97" y="37"/>
                </a:cubicBezTo>
                <a:cubicBezTo>
                  <a:pt x="94" y="29"/>
                  <a:pt x="94" y="29"/>
                  <a:pt x="94" y="29"/>
                </a:cubicBezTo>
                <a:cubicBezTo>
                  <a:pt x="93" y="26"/>
                  <a:pt x="90" y="25"/>
                  <a:pt x="87" y="26"/>
                </a:cubicBezTo>
                <a:cubicBezTo>
                  <a:pt x="83" y="27"/>
                  <a:pt x="83" y="27"/>
                  <a:pt x="83" y="27"/>
                </a:cubicBezTo>
                <a:cubicBezTo>
                  <a:pt x="80" y="24"/>
                  <a:pt x="78" y="21"/>
                  <a:pt x="75" y="18"/>
                </a:cubicBezTo>
                <a:cubicBezTo>
                  <a:pt x="77" y="14"/>
                  <a:pt x="77" y="14"/>
                  <a:pt x="77" y="14"/>
                </a:cubicBezTo>
                <a:cubicBezTo>
                  <a:pt x="78" y="11"/>
                  <a:pt x="77" y="8"/>
                  <a:pt x="74" y="7"/>
                </a:cubicBezTo>
                <a:cubicBezTo>
                  <a:pt x="67" y="3"/>
                  <a:pt x="67" y="3"/>
                  <a:pt x="67" y="3"/>
                </a:cubicBezTo>
                <a:cubicBezTo>
                  <a:pt x="64" y="2"/>
                  <a:pt x="61" y="3"/>
                  <a:pt x="59" y="6"/>
                </a:cubicBezTo>
                <a:cubicBezTo>
                  <a:pt x="57" y="10"/>
                  <a:pt x="57" y="10"/>
                  <a:pt x="57" y="10"/>
                </a:cubicBezTo>
                <a:cubicBezTo>
                  <a:pt x="53" y="9"/>
                  <a:pt x="49" y="9"/>
                  <a:pt x="45" y="9"/>
                </a:cubicBezTo>
                <a:cubicBezTo>
                  <a:pt x="44" y="5"/>
                  <a:pt x="44" y="5"/>
                  <a:pt x="44" y="5"/>
                </a:cubicBezTo>
                <a:cubicBezTo>
                  <a:pt x="43" y="2"/>
                  <a:pt x="39" y="0"/>
                  <a:pt x="36" y="1"/>
                </a:cubicBezTo>
                <a:cubicBezTo>
                  <a:pt x="29" y="4"/>
                  <a:pt x="29" y="4"/>
                  <a:pt x="29" y="4"/>
                </a:cubicBezTo>
                <a:cubicBezTo>
                  <a:pt x="26" y="5"/>
                  <a:pt x="24" y="8"/>
                  <a:pt x="25" y="11"/>
                </a:cubicBezTo>
                <a:cubicBezTo>
                  <a:pt x="27" y="16"/>
                  <a:pt x="27" y="16"/>
                  <a:pt x="27" y="16"/>
                </a:cubicBezTo>
                <a:cubicBezTo>
                  <a:pt x="23" y="18"/>
                  <a:pt x="20" y="21"/>
                  <a:pt x="18" y="24"/>
                </a:cubicBezTo>
                <a:cubicBezTo>
                  <a:pt x="13" y="22"/>
                  <a:pt x="13" y="22"/>
                  <a:pt x="13" y="22"/>
                </a:cubicBezTo>
                <a:cubicBezTo>
                  <a:pt x="11" y="20"/>
                  <a:pt x="7" y="21"/>
                  <a:pt x="6" y="24"/>
                </a:cubicBezTo>
                <a:cubicBezTo>
                  <a:pt x="2" y="32"/>
                  <a:pt x="2" y="32"/>
                  <a:pt x="2" y="32"/>
                </a:cubicBezTo>
                <a:cubicBezTo>
                  <a:pt x="1" y="34"/>
                  <a:pt x="2" y="38"/>
                  <a:pt x="5" y="39"/>
                </a:cubicBezTo>
                <a:cubicBezTo>
                  <a:pt x="9" y="41"/>
                  <a:pt x="9" y="41"/>
                  <a:pt x="9" y="41"/>
                </a:cubicBezTo>
                <a:cubicBezTo>
                  <a:pt x="8" y="45"/>
                  <a:pt x="8" y="49"/>
                  <a:pt x="9" y="53"/>
                </a:cubicBezTo>
                <a:cubicBezTo>
                  <a:pt x="4" y="55"/>
                  <a:pt x="4" y="55"/>
                  <a:pt x="4" y="55"/>
                </a:cubicBezTo>
                <a:cubicBezTo>
                  <a:pt x="1" y="56"/>
                  <a:pt x="0" y="59"/>
                  <a:pt x="1" y="62"/>
                </a:cubicBezTo>
                <a:cubicBezTo>
                  <a:pt x="3" y="70"/>
                  <a:pt x="3" y="70"/>
                  <a:pt x="3" y="70"/>
                </a:cubicBezTo>
                <a:cubicBezTo>
                  <a:pt x="4" y="72"/>
                  <a:pt x="8" y="74"/>
                  <a:pt x="10" y="73"/>
                </a:cubicBezTo>
                <a:cubicBezTo>
                  <a:pt x="15" y="71"/>
                  <a:pt x="15" y="71"/>
                  <a:pt x="15" y="71"/>
                </a:cubicBezTo>
                <a:cubicBezTo>
                  <a:pt x="17" y="75"/>
                  <a:pt x="20" y="78"/>
                  <a:pt x="23" y="80"/>
                </a:cubicBezTo>
                <a:cubicBezTo>
                  <a:pt x="21" y="85"/>
                  <a:pt x="21" y="85"/>
                  <a:pt x="21" y="85"/>
                </a:cubicBezTo>
                <a:cubicBezTo>
                  <a:pt x="19" y="87"/>
                  <a:pt x="21" y="91"/>
                  <a:pt x="23" y="92"/>
                </a:cubicBezTo>
                <a:cubicBezTo>
                  <a:pt x="31" y="96"/>
                  <a:pt x="31" y="96"/>
                  <a:pt x="31" y="96"/>
                </a:cubicBezTo>
                <a:cubicBezTo>
                  <a:pt x="34" y="97"/>
                  <a:pt x="37" y="96"/>
                  <a:pt x="38" y="93"/>
                </a:cubicBezTo>
                <a:cubicBezTo>
                  <a:pt x="40" y="89"/>
                  <a:pt x="40" y="89"/>
                  <a:pt x="40" y="89"/>
                </a:cubicBezTo>
                <a:cubicBezTo>
                  <a:pt x="44" y="90"/>
                  <a:pt x="48" y="90"/>
                  <a:pt x="52" y="90"/>
                </a:cubicBezTo>
                <a:cubicBezTo>
                  <a:pt x="54" y="94"/>
                  <a:pt x="54" y="94"/>
                  <a:pt x="54" y="94"/>
                </a:cubicBezTo>
                <a:cubicBezTo>
                  <a:pt x="55" y="97"/>
                  <a:pt x="58" y="99"/>
                  <a:pt x="61" y="98"/>
                </a:cubicBezTo>
                <a:cubicBezTo>
                  <a:pt x="69" y="95"/>
                  <a:pt x="69" y="95"/>
                  <a:pt x="69" y="95"/>
                </a:cubicBezTo>
                <a:cubicBezTo>
                  <a:pt x="72" y="94"/>
                  <a:pt x="73" y="91"/>
                  <a:pt x="72" y="88"/>
                </a:cubicBezTo>
                <a:cubicBezTo>
                  <a:pt x="71" y="83"/>
                  <a:pt x="71" y="83"/>
                  <a:pt x="71" y="83"/>
                </a:cubicBezTo>
                <a:cubicBezTo>
                  <a:pt x="74" y="81"/>
                  <a:pt x="77" y="78"/>
                  <a:pt x="80" y="75"/>
                </a:cubicBezTo>
                <a:cubicBezTo>
                  <a:pt x="84" y="77"/>
                  <a:pt x="84" y="77"/>
                  <a:pt x="84" y="77"/>
                </a:cubicBezTo>
                <a:cubicBezTo>
                  <a:pt x="87" y="79"/>
                  <a:pt x="90" y="78"/>
                  <a:pt x="91" y="75"/>
                </a:cubicBezTo>
                <a:cubicBezTo>
                  <a:pt x="95" y="67"/>
                  <a:pt x="95" y="67"/>
                  <a:pt x="95" y="67"/>
                </a:cubicBezTo>
                <a:cubicBezTo>
                  <a:pt x="96" y="65"/>
                  <a:pt x="95" y="61"/>
                  <a:pt x="92" y="60"/>
                </a:cubicBezTo>
                <a:close/>
                <a:moveTo>
                  <a:pt x="57" y="73"/>
                </a:moveTo>
                <a:cubicBezTo>
                  <a:pt x="44" y="77"/>
                  <a:pt x="30" y="70"/>
                  <a:pt x="25" y="58"/>
                </a:cubicBezTo>
                <a:cubicBezTo>
                  <a:pt x="21" y="45"/>
                  <a:pt x="28" y="31"/>
                  <a:pt x="41" y="26"/>
                </a:cubicBezTo>
                <a:cubicBezTo>
                  <a:pt x="54" y="22"/>
                  <a:pt x="68" y="28"/>
                  <a:pt x="72" y="41"/>
                </a:cubicBezTo>
                <a:cubicBezTo>
                  <a:pt x="77" y="54"/>
                  <a:pt x="70" y="68"/>
                  <a:pt x="57" y="73"/>
                </a:cubicBezTo>
                <a:close/>
              </a:path>
            </a:pathLst>
          </a:custGeom>
          <a:solidFill>
            <a:srgbClr val="8797CB"/>
          </a:solidFill>
          <a:ln>
            <a:noFill/>
          </a:ln>
        </p:spPr>
        <p:txBody>
          <a:bodyPr vert="horz" wrap="square" lIns="91440" tIns="45720" rIns="91440" bIns="45720" numCol="1" anchor="t" anchorCtr="0" compatLnSpc="1">
            <a:prstTxWarp prst="textNoShape">
              <a:avLst/>
            </a:prstTxWarp>
          </a:bodyPr>
          <a:lstStyle/>
          <a:p>
            <a:endParaRPr lang="en-US"/>
          </a:p>
        </p:txBody>
      </p:sp>
      <p:sp>
        <p:nvSpPr>
          <p:cNvPr id="446" name="Freeform 34"/>
          <p:cNvSpPr>
            <a:spLocks noEditPoints="1"/>
          </p:cNvSpPr>
          <p:nvPr/>
        </p:nvSpPr>
        <p:spPr bwMode="auto">
          <a:xfrm>
            <a:off x="3562580" y="3012510"/>
            <a:ext cx="1360615" cy="1360615"/>
          </a:xfrm>
          <a:custGeom>
            <a:avLst/>
            <a:gdLst>
              <a:gd name="T0" fmla="*/ 110 w 117"/>
              <a:gd name="T1" fmla="*/ 71 h 117"/>
              <a:gd name="T2" fmla="*/ 105 w 117"/>
              <a:gd name="T3" fmla="*/ 69 h 117"/>
              <a:gd name="T4" fmla="*/ 106 w 117"/>
              <a:gd name="T5" fmla="*/ 54 h 117"/>
              <a:gd name="T6" fmla="*/ 111 w 117"/>
              <a:gd name="T7" fmla="*/ 52 h 117"/>
              <a:gd name="T8" fmla="*/ 115 w 117"/>
              <a:gd name="T9" fmla="*/ 44 h 117"/>
              <a:gd name="T10" fmla="*/ 112 w 117"/>
              <a:gd name="T11" fmla="*/ 35 h 117"/>
              <a:gd name="T12" fmla="*/ 104 w 117"/>
              <a:gd name="T13" fmla="*/ 31 h 117"/>
              <a:gd name="T14" fmla="*/ 99 w 117"/>
              <a:gd name="T15" fmla="*/ 33 h 117"/>
              <a:gd name="T16" fmla="*/ 89 w 117"/>
              <a:gd name="T17" fmla="*/ 22 h 117"/>
              <a:gd name="T18" fmla="*/ 92 w 117"/>
              <a:gd name="T19" fmla="*/ 17 h 117"/>
              <a:gd name="T20" fmla="*/ 88 w 117"/>
              <a:gd name="T21" fmla="*/ 8 h 117"/>
              <a:gd name="T22" fmla="*/ 80 w 117"/>
              <a:gd name="T23" fmla="*/ 4 h 117"/>
              <a:gd name="T24" fmla="*/ 71 w 117"/>
              <a:gd name="T25" fmla="*/ 7 h 117"/>
              <a:gd name="T26" fmla="*/ 68 w 117"/>
              <a:gd name="T27" fmla="*/ 12 h 117"/>
              <a:gd name="T28" fmla="*/ 54 w 117"/>
              <a:gd name="T29" fmla="*/ 11 h 117"/>
              <a:gd name="T30" fmla="*/ 52 w 117"/>
              <a:gd name="T31" fmla="*/ 6 h 117"/>
              <a:gd name="T32" fmla="*/ 44 w 117"/>
              <a:gd name="T33" fmla="*/ 2 h 117"/>
              <a:gd name="T34" fmla="*/ 35 w 117"/>
              <a:gd name="T35" fmla="*/ 5 h 117"/>
              <a:gd name="T36" fmla="*/ 31 w 117"/>
              <a:gd name="T37" fmla="*/ 13 h 117"/>
              <a:gd name="T38" fmla="*/ 32 w 117"/>
              <a:gd name="T39" fmla="*/ 19 h 117"/>
              <a:gd name="T40" fmla="*/ 22 w 117"/>
              <a:gd name="T41" fmla="*/ 28 h 117"/>
              <a:gd name="T42" fmla="*/ 17 w 117"/>
              <a:gd name="T43" fmla="*/ 26 h 117"/>
              <a:gd name="T44" fmla="*/ 8 w 117"/>
              <a:gd name="T45" fmla="*/ 29 h 117"/>
              <a:gd name="T46" fmla="*/ 4 w 117"/>
              <a:gd name="T47" fmla="*/ 37 h 117"/>
              <a:gd name="T48" fmla="*/ 7 w 117"/>
              <a:gd name="T49" fmla="*/ 46 h 117"/>
              <a:gd name="T50" fmla="*/ 12 w 117"/>
              <a:gd name="T51" fmla="*/ 49 h 117"/>
              <a:gd name="T52" fmla="*/ 11 w 117"/>
              <a:gd name="T53" fmla="*/ 63 h 117"/>
              <a:gd name="T54" fmla="*/ 6 w 117"/>
              <a:gd name="T55" fmla="*/ 65 h 117"/>
              <a:gd name="T56" fmla="*/ 2 w 117"/>
              <a:gd name="T57" fmla="*/ 73 h 117"/>
              <a:gd name="T58" fmla="*/ 5 w 117"/>
              <a:gd name="T59" fmla="*/ 82 h 117"/>
              <a:gd name="T60" fmla="*/ 13 w 117"/>
              <a:gd name="T61" fmla="*/ 86 h 117"/>
              <a:gd name="T62" fmla="*/ 18 w 117"/>
              <a:gd name="T63" fmla="*/ 85 h 117"/>
              <a:gd name="T64" fmla="*/ 28 w 117"/>
              <a:gd name="T65" fmla="*/ 95 h 117"/>
              <a:gd name="T66" fmla="*/ 25 w 117"/>
              <a:gd name="T67" fmla="*/ 100 h 117"/>
              <a:gd name="T68" fmla="*/ 28 w 117"/>
              <a:gd name="T69" fmla="*/ 109 h 117"/>
              <a:gd name="T70" fmla="*/ 37 w 117"/>
              <a:gd name="T71" fmla="*/ 113 h 117"/>
              <a:gd name="T72" fmla="*/ 46 w 117"/>
              <a:gd name="T73" fmla="*/ 110 h 117"/>
              <a:gd name="T74" fmla="*/ 49 w 117"/>
              <a:gd name="T75" fmla="*/ 105 h 117"/>
              <a:gd name="T76" fmla="*/ 63 w 117"/>
              <a:gd name="T77" fmla="*/ 106 h 117"/>
              <a:gd name="T78" fmla="*/ 65 w 117"/>
              <a:gd name="T79" fmla="*/ 111 h 117"/>
              <a:gd name="T80" fmla="*/ 73 w 117"/>
              <a:gd name="T81" fmla="*/ 116 h 117"/>
              <a:gd name="T82" fmla="*/ 82 w 117"/>
              <a:gd name="T83" fmla="*/ 112 h 117"/>
              <a:gd name="T84" fmla="*/ 86 w 117"/>
              <a:gd name="T85" fmla="*/ 104 h 117"/>
              <a:gd name="T86" fmla="*/ 84 w 117"/>
              <a:gd name="T87" fmla="*/ 99 h 117"/>
              <a:gd name="T88" fmla="*/ 95 w 117"/>
              <a:gd name="T89" fmla="*/ 89 h 117"/>
              <a:gd name="T90" fmla="*/ 100 w 117"/>
              <a:gd name="T91" fmla="*/ 92 h 117"/>
              <a:gd name="T92" fmla="*/ 109 w 117"/>
              <a:gd name="T93" fmla="*/ 89 h 117"/>
              <a:gd name="T94" fmla="*/ 113 w 117"/>
              <a:gd name="T95" fmla="*/ 80 h 117"/>
              <a:gd name="T96" fmla="*/ 110 w 117"/>
              <a:gd name="T97" fmla="*/ 71 h 117"/>
              <a:gd name="T98" fmla="*/ 68 w 117"/>
              <a:gd name="T99" fmla="*/ 86 h 117"/>
              <a:gd name="T100" fmla="*/ 31 w 117"/>
              <a:gd name="T101" fmla="*/ 68 h 117"/>
              <a:gd name="T102" fmla="*/ 49 w 117"/>
              <a:gd name="T103" fmla="*/ 31 h 117"/>
              <a:gd name="T104" fmla="*/ 86 w 117"/>
              <a:gd name="T105" fmla="*/ 49 h 117"/>
              <a:gd name="T106" fmla="*/ 68 w 117"/>
              <a:gd name="T107" fmla="*/ 8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7" h="117">
                <a:moveTo>
                  <a:pt x="110" y="71"/>
                </a:moveTo>
                <a:cubicBezTo>
                  <a:pt x="105" y="69"/>
                  <a:pt x="105" y="69"/>
                  <a:pt x="105" y="69"/>
                </a:cubicBezTo>
                <a:cubicBezTo>
                  <a:pt x="106" y="64"/>
                  <a:pt x="106" y="59"/>
                  <a:pt x="106" y="54"/>
                </a:cubicBezTo>
                <a:cubicBezTo>
                  <a:pt x="111" y="52"/>
                  <a:pt x="111" y="52"/>
                  <a:pt x="111" y="52"/>
                </a:cubicBezTo>
                <a:cubicBezTo>
                  <a:pt x="115" y="51"/>
                  <a:pt x="117" y="47"/>
                  <a:pt x="115" y="44"/>
                </a:cubicBezTo>
                <a:cubicBezTo>
                  <a:pt x="112" y="35"/>
                  <a:pt x="112" y="35"/>
                  <a:pt x="112" y="35"/>
                </a:cubicBezTo>
                <a:cubicBezTo>
                  <a:pt x="111" y="31"/>
                  <a:pt x="107" y="30"/>
                  <a:pt x="104" y="31"/>
                </a:cubicBezTo>
                <a:cubicBezTo>
                  <a:pt x="99" y="33"/>
                  <a:pt x="99" y="33"/>
                  <a:pt x="99" y="33"/>
                </a:cubicBezTo>
                <a:cubicBezTo>
                  <a:pt x="96" y="29"/>
                  <a:pt x="93" y="25"/>
                  <a:pt x="89" y="22"/>
                </a:cubicBezTo>
                <a:cubicBezTo>
                  <a:pt x="92" y="17"/>
                  <a:pt x="92" y="17"/>
                  <a:pt x="92" y="17"/>
                </a:cubicBezTo>
                <a:cubicBezTo>
                  <a:pt x="93" y="14"/>
                  <a:pt x="92" y="10"/>
                  <a:pt x="88" y="8"/>
                </a:cubicBezTo>
                <a:cubicBezTo>
                  <a:pt x="80" y="4"/>
                  <a:pt x="80" y="4"/>
                  <a:pt x="80" y="4"/>
                </a:cubicBezTo>
                <a:cubicBezTo>
                  <a:pt x="76" y="2"/>
                  <a:pt x="72" y="4"/>
                  <a:pt x="71" y="7"/>
                </a:cubicBezTo>
                <a:cubicBezTo>
                  <a:pt x="68" y="12"/>
                  <a:pt x="68" y="12"/>
                  <a:pt x="68" y="12"/>
                </a:cubicBezTo>
                <a:cubicBezTo>
                  <a:pt x="64" y="11"/>
                  <a:pt x="59" y="11"/>
                  <a:pt x="54" y="11"/>
                </a:cubicBezTo>
                <a:cubicBezTo>
                  <a:pt x="52" y="6"/>
                  <a:pt x="52" y="6"/>
                  <a:pt x="52" y="6"/>
                </a:cubicBezTo>
                <a:cubicBezTo>
                  <a:pt x="51" y="2"/>
                  <a:pt x="47" y="0"/>
                  <a:pt x="44" y="2"/>
                </a:cubicBezTo>
                <a:cubicBezTo>
                  <a:pt x="35" y="5"/>
                  <a:pt x="35" y="5"/>
                  <a:pt x="35" y="5"/>
                </a:cubicBezTo>
                <a:cubicBezTo>
                  <a:pt x="31" y="6"/>
                  <a:pt x="29" y="10"/>
                  <a:pt x="31" y="13"/>
                </a:cubicBezTo>
                <a:cubicBezTo>
                  <a:pt x="32" y="19"/>
                  <a:pt x="32" y="19"/>
                  <a:pt x="32" y="19"/>
                </a:cubicBezTo>
                <a:cubicBezTo>
                  <a:pt x="28" y="21"/>
                  <a:pt x="25" y="24"/>
                  <a:pt x="22" y="28"/>
                </a:cubicBezTo>
                <a:cubicBezTo>
                  <a:pt x="17" y="26"/>
                  <a:pt x="17" y="26"/>
                  <a:pt x="17" y="26"/>
                </a:cubicBezTo>
                <a:cubicBezTo>
                  <a:pt x="13" y="24"/>
                  <a:pt x="10" y="25"/>
                  <a:pt x="8" y="29"/>
                </a:cubicBezTo>
                <a:cubicBezTo>
                  <a:pt x="4" y="37"/>
                  <a:pt x="4" y="37"/>
                  <a:pt x="4" y="37"/>
                </a:cubicBezTo>
                <a:cubicBezTo>
                  <a:pt x="2" y="41"/>
                  <a:pt x="3" y="45"/>
                  <a:pt x="7" y="46"/>
                </a:cubicBezTo>
                <a:cubicBezTo>
                  <a:pt x="12" y="49"/>
                  <a:pt x="12" y="49"/>
                  <a:pt x="12" y="49"/>
                </a:cubicBezTo>
                <a:cubicBezTo>
                  <a:pt x="11" y="53"/>
                  <a:pt x="10" y="58"/>
                  <a:pt x="11" y="63"/>
                </a:cubicBezTo>
                <a:cubicBezTo>
                  <a:pt x="6" y="65"/>
                  <a:pt x="6" y="65"/>
                  <a:pt x="6" y="65"/>
                </a:cubicBezTo>
                <a:cubicBezTo>
                  <a:pt x="2" y="66"/>
                  <a:pt x="0" y="70"/>
                  <a:pt x="2" y="73"/>
                </a:cubicBezTo>
                <a:cubicBezTo>
                  <a:pt x="5" y="82"/>
                  <a:pt x="5" y="82"/>
                  <a:pt x="5" y="82"/>
                </a:cubicBezTo>
                <a:cubicBezTo>
                  <a:pt x="6" y="86"/>
                  <a:pt x="10" y="88"/>
                  <a:pt x="13" y="86"/>
                </a:cubicBezTo>
                <a:cubicBezTo>
                  <a:pt x="18" y="85"/>
                  <a:pt x="18" y="85"/>
                  <a:pt x="18" y="85"/>
                </a:cubicBezTo>
                <a:cubicBezTo>
                  <a:pt x="21" y="89"/>
                  <a:pt x="24" y="92"/>
                  <a:pt x="28" y="95"/>
                </a:cubicBezTo>
                <a:cubicBezTo>
                  <a:pt x="25" y="100"/>
                  <a:pt x="25" y="100"/>
                  <a:pt x="25" y="100"/>
                </a:cubicBezTo>
                <a:cubicBezTo>
                  <a:pt x="24" y="104"/>
                  <a:pt x="25" y="108"/>
                  <a:pt x="28" y="109"/>
                </a:cubicBezTo>
                <a:cubicBezTo>
                  <a:pt x="37" y="113"/>
                  <a:pt x="37" y="113"/>
                  <a:pt x="37" y="113"/>
                </a:cubicBezTo>
                <a:cubicBezTo>
                  <a:pt x="41" y="115"/>
                  <a:pt x="45" y="114"/>
                  <a:pt x="46" y="110"/>
                </a:cubicBezTo>
                <a:cubicBezTo>
                  <a:pt x="49" y="105"/>
                  <a:pt x="49" y="105"/>
                  <a:pt x="49" y="105"/>
                </a:cubicBezTo>
                <a:cubicBezTo>
                  <a:pt x="53" y="106"/>
                  <a:pt x="58" y="107"/>
                  <a:pt x="63" y="106"/>
                </a:cubicBezTo>
                <a:cubicBezTo>
                  <a:pt x="65" y="111"/>
                  <a:pt x="65" y="111"/>
                  <a:pt x="65" y="111"/>
                </a:cubicBezTo>
                <a:cubicBezTo>
                  <a:pt x="66" y="115"/>
                  <a:pt x="70" y="117"/>
                  <a:pt x="73" y="116"/>
                </a:cubicBezTo>
                <a:cubicBezTo>
                  <a:pt x="82" y="112"/>
                  <a:pt x="82" y="112"/>
                  <a:pt x="82" y="112"/>
                </a:cubicBezTo>
                <a:cubicBezTo>
                  <a:pt x="86" y="111"/>
                  <a:pt x="88" y="107"/>
                  <a:pt x="86" y="104"/>
                </a:cubicBezTo>
                <a:cubicBezTo>
                  <a:pt x="84" y="99"/>
                  <a:pt x="84" y="99"/>
                  <a:pt x="84" y="99"/>
                </a:cubicBezTo>
                <a:cubicBezTo>
                  <a:pt x="89" y="96"/>
                  <a:pt x="92" y="93"/>
                  <a:pt x="95" y="89"/>
                </a:cubicBezTo>
                <a:cubicBezTo>
                  <a:pt x="100" y="92"/>
                  <a:pt x="100" y="92"/>
                  <a:pt x="100" y="92"/>
                </a:cubicBezTo>
                <a:cubicBezTo>
                  <a:pt x="103" y="93"/>
                  <a:pt x="107" y="92"/>
                  <a:pt x="109" y="89"/>
                </a:cubicBezTo>
                <a:cubicBezTo>
                  <a:pt x="113" y="80"/>
                  <a:pt x="113" y="80"/>
                  <a:pt x="113" y="80"/>
                </a:cubicBezTo>
                <a:cubicBezTo>
                  <a:pt x="115" y="77"/>
                  <a:pt x="113" y="73"/>
                  <a:pt x="110" y="71"/>
                </a:cubicBezTo>
                <a:close/>
                <a:moveTo>
                  <a:pt x="68" y="86"/>
                </a:moveTo>
                <a:cubicBezTo>
                  <a:pt x="53" y="92"/>
                  <a:pt x="36" y="83"/>
                  <a:pt x="31" y="68"/>
                </a:cubicBezTo>
                <a:cubicBezTo>
                  <a:pt x="26" y="53"/>
                  <a:pt x="34" y="36"/>
                  <a:pt x="49" y="31"/>
                </a:cubicBezTo>
                <a:cubicBezTo>
                  <a:pt x="64" y="26"/>
                  <a:pt x="81" y="34"/>
                  <a:pt x="86" y="49"/>
                </a:cubicBezTo>
                <a:cubicBezTo>
                  <a:pt x="91" y="64"/>
                  <a:pt x="83" y="81"/>
                  <a:pt x="68" y="86"/>
                </a:cubicBezTo>
                <a:close/>
              </a:path>
            </a:pathLst>
          </a:custGeom>
          <a:solidFill>
            <a:srgbClr val="CC4C4D"/>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27" name="Group 26"/>
          <p:cNvGrpSpPr>
            <a:grpSpLocks noChangeAspect="1"/>
          </p:cNvGrpSpPr>
          <p:nvPr/>
        </p:nvGrpSpPr>
        <p:grpSpPr bwMode="auto">
          <a:xfrm>
            <a:off x="5386543" y="3951563"/>
            <a:ext cx="670100" cy="714487"/>
            <a:chOff x="1812" y="-9"/>
            <a:chExt cx="4061" cy="4330"/>
          </a:xfrm>
          <a:solidFill>
            <a:schemeClr val="tx1">
              <a:lumMod val="50000"/>
              <a:lumOff val="50000"/>
            </a:schemeClr>
          </a:solidFill>
        </p:grpSpPr>
        <p:sp>
          <p:nvSpPr>
            <p:cNvPr id="28" name="Freeform 9"/>
            <p:cNvSpPr>
              <a:spLocks/>
            </p:cNvSpPr>
            <p:nvPr/>
          </p:nvSpPr>
          <p:spPr bwMode="auto">
            <a:xfrm>
              <a:off x="1812" y="-9"/>
              <a:ext cx="2233" cy="2882"/>
            </a:xfrm>
            <a:custGeom>
              <a:avLst/>
              <a:gdLst>
                <a:gd name="T0" fmla="*/ 139 w 2007"/>
                <a:gd name="T1" fmla="*/ 2583 h 2592"/>
                <a:gd name="T2" fmla="*/ 191 w 2007"/>
                <a:gd name="T3" fmla="*/ 2496 h 2592"/>
                <a:gd name="T4" fmla="*/ 144 w 2007"/>
                <a:gd name="T5" fmla="*/ 2100 h 2592"/>
                <a:gd name="T6" fmla="*/ 626 w 2007"/>
                <a:gd name="T7" fmla="*/ 933 h 2592"/>
                <a:gd name="T8" fmla="*/ 1788 w 2007"/>
                <a:gd name="T9" fmla="*/ 450 h 2592"/>
                <a:gd name="T10" fmla="*/ 1625 w 2007"/>
                <a:gd name="T11" fmla="*/ 707 h 2592"/>
                <a:gd name="T12" fmla="*/ 1647 w 2007"/>
                <a:gd name="T13" fmla="*/ 806 h 2592"/>
                <a:gd name="T14" fmla="*/ 1746 w 2007"/>
                <a:gd name="T15" fmla="*/ 784 h 2592"/>
                <a:gd name="T16" fmla="*/ 1968 w 2007"/>
                <a:gd name="T17" fmla="*/ 434 h 2592"/>
                <a:gd name="T18" fmla="*/ 1986 w 2007"/>
                <a:gd name="T19" fmla="*/ 406 h 2592"/>
                <a:gd name="T20" fmla="*/ 2007 w 2007"/>
                <a:gd name="T21" fmla="*/ 373 h 2592"/>
                <a:gd name="T22" fmla="*/ 1981 w 2007"/>
                <a:gd name="T23" fmla="*/ 347 h 2592"/>
                <a:gd name="T24" fmla="*/ 1955 w 2007"/>
                <a:gd name="T25" fmla="*/ 321 h 2592"/>
                <a:gd name="T26" fmla="*/ 1664 w 2007"/>
                <a:gd name="T27" fmla="*/ 28 h 2592"/>
                <a:gd name="T28" fmla="*/ 1562 w 2007"/>
                <a:gd name="T29" fmla="*/ 28 h 2592"/>
                <a:gd name="T30" fmla="*/ 1562 w 2007"/>
                <a:gd name="T31" fmla="*/ 129 h 2592"/>
                <a:gd name="T32" fmla="*/ 1562 w 2007"/>
                <a:gd name="T33" fmla="*/ 129 h 2592"/>
                <a:gd name="T34" fmla="*/ 1739 w 2007"/>
                <a:gd name="T35" fmla="*/ 307 h 2592"/>
                <a:gd name="T36" fmla="*/ 0 w 2007"/>
                <a:gd name="T37" fmla="*/ 2100 h 2592"/>
                <a:gd name="T38" fmla="*/ 52 w 2007"/>
                <a:gd name="T39" fmla="*/ 2530 h 2592"/>
                <a:gd name="T40" fmla="*/ 139 w 2007"/>
                <a:gd name="T41" fmla="*/ 2583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07" h="2592">
                  <a:moveTo>
                    <a:pt x="139" y="2583"/>
                  </a:moveTo>
                  <a:cubicBezTo>
                    <a:pt x="177" y="2574"/>
                    <a:pt x="201" y="2535"/>
                    <a:pt x="191" y="2496"/>
                  </a:cubicBezTo>
                  <a:cubicBezTo>
                    <a:pt x="160" y="2369"/>
                    <a:pt x="144" y="2237"/>
                    <a:pt x="144" y="2100"/>
                  </a:cubicBezTo>
                  <a:cubicBezTo>
                    <a:pt x="144" y="1644"/>
                    <a:pt x="328" y="1232"/>
                    <a:pt x="626" y="933"/>
                  </a:cubicBezTo>
                  <a:cubicBezTo>
                    <a:pt x="924" y="635"/>
                    <a:pt x="1334" y="450"/>
                    <a:pt x="1788" y="450"/>
                  </a:cubicBezTo>
                  <a:cubicBezTo>
                    <a:pt x="1625" y="707"/>
                    <a:pt x="1625" y="707"/>
                    <a:pt x="1625" y="707"/>
                  </a:cubicBezTo>
                  <a:cubicBezTo>
                    <a:pt x="1604" y="740"/>
                    <a:pt x="1614" y="784"/>
                    <a:pt x="1647" y="806"/>
                  </a:cubicBezTo>
                  <a:cubicBezTo>
                    <a:pt x="1680" y="827"/>
                    <a:pt x="1725" y="817"/>
                    <a:pt x="1746" y="784"/>
                  </a:cubicBezTo>
                  <a:cubicBezTo>
                    <a:pt x="1968" y="434"/>
                    <a:pt x="1968" y="434"/>
                    <a:pt x="1968" y="434"/>
                  </a:cubicBezTo>
                  <a:cubicBezTo>
                    <a:pt x="1976" y="426"/>
                    <a:pt x="1982" y="417"/>
                    <a:pt x="1986" y="406"/>
                  </a:cubicBezTo>
                  <a:cubicBezTo>
                    <a:pt x="2007" y="373"/>
                    <a:pt x="2007" y="373"/>
                    <a:pt x="2007" y="373"/>
                  </a:cubicBezTo>
                  <a:cubicBezTo>
                    <a:pt x="1981" y="347"/>
                    <a:pt x="1981" y="347"/>
                    <a:pt x="1981" y="347"/>
                  </a:cubicBezTo>
                  <a:cubicBezTo>
                    <a:pt x="1975" y="336"/>
                    <a:pt x="1966" y="327"/>
                    <a:pt x="1955" y="321"/>
                  </a:cubicBezTo>
                  <a:cubicBezTo>
                    <a:pt x="1664" y="28"/>
                    <a:pt x="1664" y="28"/>
                    <a:pt x="1664" y="28"/>
                  </a:cubicBezTo>
                  <a:cubicBezTo>
                    <a:pt x="1636" y="0"/>
                    <a:pt x="1590" y="0"/>
                    <a:pt x="1562" y="28"/>
                  </a:cubicBezTo>
                  <a:cubicBezTo>
                    <a:pt x="1534" y="56"/>
                    <a:pt x="1534" y="101"/>
                    <a:pt x="1562" y="129"/>
                  </a:cubicBezTo>
                  <a:cubicBezTo>
                    <a:pt x="1562" y="129"/>
                    <a:pt x="1562" y="129"/>
                    <a:pt x="1562" y="129"/>
                  </a:cubicBezTo>
                  <a:cubicBezTo>
                    <a:pt x="1739" y="307"/>
                    <a:pt x="1739" y="307"/>
                    <a:pt x="1739" y="307"/>
                  </a:cubicBezTo>
                  <a:cubicBezTo>
                    <a:pt x="774" y="335"/>
                    <a:pt x="0" y="1126"/>
                    <a:pt x="0" y="2100"/>
                  </a:cubicBezTo>
                  <a:cubicBezTo>
                    <a:pt x="0" y="2248"/>
                    <a:pt x="18" y="2392"/>
                    <a:pt x="52" y="2530"/>
                  </a:cubicBezTo>
                  <a:cubicBezTo>
                    <a:pt x="62" y="2569"/>
                    <a:pt x="101" y="2592"/>
                    <a:pt x="139" y="25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
            <p:cNvSpPr>
              <a:spLocks/>
            </p:cNvSpPr>
            <p:nvPr/>
          </p:nvSpPr>
          <p:spPr bwMode="auto">
            <a:xfrm>
              <a:off x="1838" y="3028"/>
              <a:ext cx="3330" cy="1293"/>
            </a:xfrm>
            <a:custGeom>
              <a:avLst/>
              <a:gdLst>
                <a:gd name="T0" fmla="*/ 2866 w 2994"/>
                <a:gd name="T1" fmla="*/ 598 h 1163"/>
                <a:gd name="T2" fmla="*/ 1768 w 2994"/>
                <a:gd name="T3" fmla="*/ 1019 h 1163"/>
                <a:gd name="T4" fmla="*/ 319 w 2994"/>
                <a:gd name="T5" fmla="*/ 155 h 1163"/>
                <a:gd name="T6" fmla="*/ 623 w 2994"/>
                <a:gd name="T7" fmla="*/ 175 h 1163"/>
                <a:gd name="T8" fmla="*/ 700 w 2994"/>
                <a:gd name="T9" fmla="*/ 108 h 1163"/>
                <a:gd name="T10" fmla="*/ 633 w 2994"/>
                <a:gd name="T11" fmla="*/ 32 h 1163"/>
                <a:gd name="T12" fmla="*/ 148 w 2994"/>
                <a:gd name="T13" fmla="*/ 0 h 1163"/>
                <a:gd name="T14" fmla="*/ 11 w 2994"/>
                <a:gd name="T15" fmla="*/ 467 h 1163"/>
                <a:gd name="T16" fmla="*/ 59 w 2994"/>
                <a:gd name="T17" fmla="*/ 556 h 1163"/>
                <a:gd name="T18" fmla="*/ 148 w 2994"/>
                <a:gd name="T19" fmla="*/ 508 h 1163"/>
                <a:gd name="T20" fmla="*/ 219 w 2994"/>
                <a:gd name="T21" fmla="*/ 267 h 1163"/>
                <a:gd name="T22" fmla="*/ 1768 w 2994"/>
                <a:gd name="T23" fmla="*/ 1163 h 1163"/>
                <a:gd name="T24" fmla="*/ 2962 w 2994"/>
                <a:gd name="T25" fmla="*/ 705 h 1163"/>
                <a:gd name="T26" fmla="*/ 2968 w 2994"/>
                <a:gd name="T27" fmla="*/ 604 h 1163"/>
                <a:gd name="T28" fmla="*/ 2866 w 2994"/>
                <a:gd name="T29" fmla="*/ 598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94" h="1163">
                  <a:moveTo>
                    <a:pt x="2866" y="598"/>
                  </a:moveTo>
                  <a:cubicBezTo>
                    <a:pt x="2575" y="860"/>
                    <a:pt x="2190" y="1019"/>
                    <a:pt x="1768" y="1019"/>
                  </a:cubicBezTo>
                  <a:cubicBezTo>
                    <a:pt x="1142" y="1019"/>
                    <a:pt x="599" y="670"/>
                    <a:pt x="319" y="155"/>
                  </a:cubicBezTo>
                  <a:cubicBezTo>
                    <a:pt x="623" y="175"/>
                    <a:pt x="623" y="175"/>
                    <a:pt x="623" y="175"/>
                  </a:cubicBezTo>
                  <a:cubicBezTo>
                    <a:pt x="663" y="178"/>
                    <a:pt x="697" y="148"/>
                    <a:pt x="700" y="108"/>
                  </a:cubicBezTo>
                  <a:cubicBezTo>
                    <a:pt x="702" y="69"/>
                    <a:pt x="672" y="35"/>
                    <a:pt x="633" y="32"/>
                  </a:cubicBezTo>
                  <a:cubicBezTo>
                    <a:pt x="148" y="0"/>
                    <a:pt x="148" y="0"/>
                    <a:pt x="148" y="0"/>
                  </a:cubicBezTo>
                  <a:cubicBezTo>
                    <a:pt x="11" y="467"/>
                    <a:pt x="11" y="467"/>
                    <a:pt x="11" y="467"/>
                  </a:cubicBezTo>
                  <a:cubicBezTo>
                    <a:pt x="0" y="505"/>
                    <a:pt x="21" y="545"/>
                    <a:pt x="59" y="556"/>
                  </a:cubicBezTo>
                  <a:cubicBezTo>
                    <a:pt x="97" y="567"/>
                    <a:pt x="137" y="546"/>
                    <a:pt x="148" y="508"/>
                  </a:cubicBezTo>
                  <a:cubicBezTo>
                    <a:pt x="219" y="267"/>
                    <a:pt x="219" y="267"/>
                    <a:pt x="219" y="267"/>
                  </a:cubicBezTo>
                  <a:cubicBezTo>
                    <a:pt x="529" y="802"/>
                    <a:pt x="1106" y="1162"/>
                    <a:pt x="1768" y="1163"/>
                  </a:cubicBezTo>
                  <a:cubicBezTo>
                    <a:pt x="2226" y="1163"/>
                    <a:pt x="2645" y="990"/>
                    <a:pt x="2962" y="705"/>
                  </a:cubicBezTo>
                  <a:cubicBezTo>
                    <a:pt x="2991" y="679"/>
                    <a:pt x="2994" y="634"/>
                    <a:pt x="2968" y="604"/>
                  </a:cubicBezTo>
                  <a:cubicBezTo>
                    <a:pt x="2941" y="575"/>
                    <a:pt x="2896" y="572"/>
                    <a:pt x="2866" y="5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1"/>
            <p:cNvSpPr>
              <a:spLocks/>
            </p:cNvSpPr>
            <p:nvPr/>
          </p:nvSpPr>
          <p:spPr bwMode="auto">
            <a:xfrm>
              <a:off x="4199" y="385"/>
              <a:ext cx="1674" cy="3201"/>
            </a:xfrm>
            <a:custGeom>
              <a:avLst/>
              <a:gdLst>
                <a:gd name="T0" fmla="*/ 1423 w 1505"/>
                <a:gd name="T1" fmla="*/ 2687 h 2879"/>
                <a:gd name="T2" fmla="*/ 1423 w 1505"/>
                <a:gd name="T3" fmla="*/ 2687 h 2879"/>
                <a:gd name="T4" fmla="*/ 1152 w 1505"/>
                <a:gd name="T5" fmla="*/ 2715 h 2879"/>
                <a:gd name="T6" fmla="*/ 1435 w 1505"/>
                <a:gd name="T7" fmla="*/ 1746 h 2879"/>
                <a:gd name="T8" fmla="*/ 97 w 1505"/>
                <a:gd name="T9" fmla="*/ 10 h 2879"/>
                <a:gd name="T10" fmla="*/ 10 w 1505"/>
                <a:gd name="T11" fmla="*/ 61 h 2879"/>
                <a:gd name="T12" fmla="*/ 61 w 1505"/>
                <a:gd name="T13" fmla="*/ 149 h 2879"/>
                <a:gd name="T14" fmla="*/ 1292 w 1505"/>
                <a:gd name="T15" fmla="*/ 1746 h 2879"/>
                <a:gd name="T16" fmla="*/ 1027 w 1505"/>
                <a:gd name="T17" fmla="*/ 2644 h 2879"/>
                <a:gd name="T18" fmla="*/ 936 w 1505"/>
                <a:gd name="T19" fmla="*/ 2372 h 2879"/>
                <a:gd name="T20" fmla="*/ 846 w 1505"/>
                <a:gd name="T21" fmla="*/ 2326 h 2879"/>
                <a:gd name="T22" fmla="*/ 800 w 1505"/>
                <a:gd name="T23" fmla="*/ 2417 h 2879"/>
                <a:gd name="T24" fmla="*/ 931 w 1505"/>
                <a:gd name="T25" fmla="*/ 2810 h 2879"/>
                <a:gd name="T26" fmla="*/ 941 w 1505"/>
                <a:gd name="T27" fmla="*/ 2840 h 2879"/>
                <a:gd name="T28" fmla="*/ 954 w 1505"/>
                <a:gd name="T29" fmla="*/ 2879 h 2879"/>
                <a:gd name="T30" fmla="*/ 997 w 1505"/>
                <a:gd name="T31" fmla="*/ 2874 h 2879"/>
                <a:gd name="T32" fmla="*/ 1019 w 1505"/>
                <a:gd name="T33" fmla="*/ 2872 h 2879"/>
                <a:gd name="T34" fmla="*/ 1437 w 1505"/>
                <a:gd name="T35" fmla="*/ 2830 h 2879"/>
                <a:gd name="T36" fmla="*/ 1501 w 1505"/>
                <a:gd name="T37" fmla="*/ 2752 h 2879"/>
                <a:gd name="T38" fmla="*/ 1423 w 1505"/>
                <a:gd name="T39" fmla="*/ 2687 h 2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05" h="2879">
                  <a:moveTo>
                    <a:pt x="1423" y="2687"/>
                  </a:moveTo>
                  <a:cubicBezTo>
                    <a:pt x="1423" y="2687"/>
                    <a:pt x="1423" y="2687"/>
                    <a:pt x="1423" y="2687"/>
                  </a:cubicBezTo>
                  <a:cubicBezTo>
                    <a:pt x="1152" y="2715"/>
                    <a:pt x="1152" y="2715"/>
                    <a:pt x="1152" y="2715"/>
                  </a:cubicBezTo>
                  <a:cubicBezTo>
                    <a:pt x="1331" y="2435"/>
                    <a:pt x="1435" y="2102"/>
                    <a:pt x="1435" y="1746"/>
                  </a:cubicBezTo>
                  <a:cubicBezTo>
                    <a:pt x="1435" y="912"/>
                    <a:pt x="867" y="210"/>
                    <a:pt x="97" y="10"/>
                  </a:cubicBezTo>
                  <a:cubicBezTo>
                    <a:pt x="59" y="0"/>
                    <a:pt x="20" y="23"/>
                    <a:pt x="10" y="61"/>
                  </a:cubicBezTo>
                  <a:cubicBezTo>
                    <a:pt x="0" y="99"/>
                    <a:pt x="23" y="139"/>
                    <a:pt x="61" y="149"/>
                  </a:cubicBezTo>
                  <a:cubicBezTo>
                    <a:pt x="769" y="333"/>
                    <a:pt x="1292" y="978"/>
                    <a:pt x="1292" y="1746"/>
                  </a:cubicBezTo>
                  <a:cubicBezTo>
                    <a:pt x="1292" y="2077"/>
                    <a:pt x="1194" y="2386"/>
                    <a:pt x="1027" y="2644"/>
                  </a:cubicBezTo>
                  <a:cubicBezTo>
                    <a:pt x="936" y="2372"/>
                    <a:pt x="936" y="2372"/>
                    <a:pt x="936" y="2372"/>
                  </a:cubicBezTo>
                  <a:cubicBezTo>
                    <a:pt x="924" y="2334"/>
                    <a:pt x="883" y="2314"/>
                    <a:pt x="846" y="2326"/>
                  </a:cubicBezTo>
                  <a:cubicBezTo>
                    <a:pt x="808" y="2339"/>
                    <a:pt x="788" y="2379"/>
                    <a:pt x="800" y="2417"/>
                  </a:cubicBezTo>
                  <a:cubicBezTo>
                    <a:pt x="931" y="2810"/>
                    <a:pt x="931" y="2810"/>
                    <a:pt x="931" y="2810"/>
                  </a:cubicBezTo>
                  <a:cubicBezTo>
                    <a:pt x="932" y="2820"/>
                    <a:pt x="935" y="2831"/>
                    <a:pt x="941" y="2840"/>
                  </a:cubicBezTo>
                  <a:cubicBezTo>
                    <a:pt x="954" y="2879"/>
                    <a:pt x="954" y="2879"/>
                    <a:pt x="954" y="2879"/>
                  </a:cubicBezTo>
                  <a:cubicBezTo>
                    <a:pt x="997" y="2874"/>
                    <a:pt x="997" y="2874"/>
                    <a:pt x="997" y="2874"/>
                  </a:cubicBezTo>
                  <a:cubicBezTo>
                    <a:pt x="1004" y="2875"/>
                    <a:pt x="1012" y="2874"/>
                    <a:pt x="1019" y="2872"/>
                  </a:cubicBezTo>
                  <a:cubicBezTo>
                    <a:pt x="1437" y="2830"/>
                    <a:pt x="1437" y="2830"/>
                    <a:pt x="1437" y="2830"/>
                  </a:cubicBezTo>
                  <a:cubicBezTo>
                    <a:pt x="1477" y="2826"/>
                    <a:pt x="1505" y="2791"/>
                    <a:pt x="1501" y="2752"/>
                  </a:cubicBezTo>
                  <a:cubicBezTo>
                    <a:pt x="1497" y="2712"/>
                    <a:pt x="1462" y="2683"/>
                    <a:pt x="1423" y="26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2"/>
            <p:cNvSpPr>
              <a:spLocks noEditPoints="1"/>
            </p:cNvSpPr>
            <p:nvPr/>
          </p:nvSpPr>
          <p:spPr bwMode="auto">
            <a:xfrm>
              <a:off x="3099" y="1331"/>
              <a:ext cx="1435" cy="1975"/>
            </a:xfrm>
            <a:custGeom>
              <a:avLst/>
              <a:gdLst>
                <a:gd name="T0" fmla="*/ 521 w 1290"/>
                <a:gd name="T1" fmla="*/ 1776 h 1776"/>
                <a:gd name="T2" fmla="*/ 764 w 1290"/>
                <a:gd name="T3" fmla="*/ 1776 h 1776"/>
                <a:gd name="T4" fmla="*/ 955 w 1290"/>
                <a:gd name="T5" fmla="*/ 1584 h 1776"/>
                <a:gd name="T6" fmla="*/ 956 w 1290"/>
                <a:gd name="T7" fmla="*/ 1225 h 1776"/>
                <a:gd name="T8" fmla="*/ 965 w 1290"/>
                <a:gd name="T9" fmla="*/ 1170 h 1776"/>
                <a:gd name="T10" fmla="*/ 1023 w 1290"/>
                <a:gd name="T11" fmla="*/ 1088 h 1776"/>
                <a:gd name="T12" fmla="*/ 1194 w 1290"/>
                <a:gd name="T13" fmla="*/ 922 h 1776"/>
                <a:gd name="T14" fmla="*/ 1289 w 1290"/>
                <a:gd name="T15" fmla="*/ 612 h 1776"/>
                <a:gd name="T16" fmla="*/ 1102 w 1290"/>
                <a:gd name="T17" fmla="*/ 186 h 1776"/>
                <a:gd name="T18" fmla="*/ 644 w 1290"/>
                <a:gd name="T19" fmla="*/ 0 h 1776"/>
                <a:gd name="T20" fmla="*/ 187 w 1290"/>
                <a:gd name="T21" fmla="*/ 186 h 1776"/>
                <a:gd name="T22" fmla="*/ 0 w 1290"/>
                <a:gd name="T23" fmla="*/ 612 h 1776"/>
                <a:gd name="T24" fmla="*/ 58 w 1290"/>
                <a:gd name="T25" fmla="*/ 864 h 1776"/>
                <a:gd name="T26" fmla="*/ 252 w 1290"/>
                <a:gd name="T27" fmla="*/ 1074 h 1776"/>
                <a:gd name="T28" fmla="*/ 310 w 1290"/>
                <a:gd name="T29" fmla="*/ 1146 h 1776"/>
                <a:gd name="T30" fmla="*/ 330 w 1290"/>
                <a:gd name="T31" fmla="*/ 1225 h 1776"/>
                <a:gd name="T32" fmla="*/ 330 w 1290"/>
                <a:gd name="T33" fmla="*/ 1584 h 1776"/>
                <a:gd name="T34" fmla="*/ 521 w 1290"/>
                <a:gd name="T35" fmla="*/ 1776 h 1776"/>
                <a:gd name="T36" fmla="*/ 798 w 1290"/>
                <a:gd name="T37" fmla="*/ 1618 h 1776"/>
                <a:gd name="T38" fmla="*/ 764 w 1290"/>
                <a:gd name="T39" fmla="*/ 1632 h 1776"/>
                <a:gd name="T40" fmla="*/ 521 w 1290"/>
                <a:gd name="T41" fmla="*/ 1632 h 1776"/>
                <a:gd name="T42" fmla="*/ 488 w 1290"/>
                <a:gd name="T43" fmla="*/ 1618 h 1776"/>
                <a:gd name="T44" fmla="*/ 474 w 1290"/>
                <a:gd name="T45" fmla="*/ 1584 h 1776"/>
                <a:gd name="T46" fmla="*/ 474 w 1290"/>
                <a:gd name="T47" fmla="*/ 1393 h 1776"/>
                <a:gd name="T48" fmla="*/ 812 w 1290"/>
                <a:gd name="T49" fmla="*/ 1393 h 1776"/>
                <a:gd name="T50" fmla="*/ 812 w 1290"/>
                <a:gd name="T51" fmla="*/ 1584 h 1776"/>
                <a:gd name="T52" fmla="*/ 798 w 1290"/>
                <a:gd name="T53" fmla="*/ 1618 h 1776"/>
                <a:gd name="T54" fmla="*/ 209 w 1290"/>
                <a:gd name="T55" fmla="*/ 838 h 1776"/>
                <a:gd name="T56" fmla="*/ 143 w 1290"/>
                <a:gd name="T57" fmla="*/ 612 h 1776"/>
                <a:gd name="T58" fmla="*/ 287 w 1290"/>
                <a:gd name="T59" fmla="*/ 289 h 1776"/>
                <a:gd name="T60" fmla="*/ 644 w 1290"/>
                <a:gd name="T61" fmla="*/ 143 h 1776"/>
                <a:gd name="T62" fmla="*/ 1002 w 1290"/>
                <a:gd name="T63" fmla="*/ 289 h 1776"/>
                <a:gd name="T64" fmla="*/ 1146 w 1290"/>
                <a:gd name="T65" fmla="*/ 612 h 1776"/>
                <a:gd name="T66" fmla="*/ 1104 w 1290"/>
                <a:gd name="T67" fmla="*/ 797 h 1776"/>
                <a:gd name="T68" fmla="*/ 936 w 1290"/>
                <a:gd name="T69" fmla="*/ 972 h 1776"/>
                <a:gd name="T70" fmla="*/ 852 w 1290"/>
                <a:gd name="T71" fmla="*/ 1075 h 1776"/>
                <a:gd name="T72" fmla="*/ 813 w 1290"/>
                <a:gd name="T73" fmla="*/ 1225 h 1776"/>
                <a:gd name="T74" fmla="*/ 813 w 1290"/>
                <a:gd name="T75" fmla="*/ 1249 h 1776"/>
                <a:gd name="T76" fmla="*/ 474 w 1290"/>
                <a:gd name="T77" fmla="*/ 1249 h 1776"/>
                <a:gd name="T78" fmla="*/ 474 w 1290"/>
                <a:gd name="T79" fmla="*/ 1225 h 1776"/>
                <a:gd name="T80" fmla="*/ 456 w 1290"/>
                <a:gd name="T81" fmla="*/ 1120 h 1776"/>
                <a:gd name="T82" fmla="*/ 367 w 1290"/>
                <a:gd name="T83" fmla="*/ 987 h 1776"/>
                <a:gd name="T84" fmla="*/ 209 w 1290"/>
                <a:gd name="T85" fmla="*/ 838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90" h="1776">
                  <a:moveTo>
                    <a:pt x="521" y="1776"/>
                  </a:moveTo>
                  <a:cubicBezTo>
                    <a:pt x="764" y="1776"/>
                    <a:pt x="764" y="1776"/>
                    <a:pt x="764" y="1776"/>
                  </a:cubicBezTo>
                  <a:cubicBezTo>
                    <a:pt x="870" y="1775"/>
                    <a:pt x="955" y="1690"/>
                    <a:pt x="955" y="1584"/>
                  </a:cubicBezTo>
                  <a:cubicBezTo>
                    <a:pt x="956" y="1225"/>
                    <a:pt x="956" y="1225"/>
                    <a:pt x="956" y="1225"/>
                  </a:cubicBezTo>
                  <a:cubicBezTo>
                    <a:pt x="956" y="1203"/>
                    <a:pt x="959" y="1186"/>
                    <a:pt x="965" y="1170"/>
                  </a:cubicBezTo>
                  <a:cubicBezTo>
                    <a:pt x="975" y="1142"/>
                    <a:pt x="994" y="1117"/>
                    <a:pt x="1023" y="1088"/>
                  </a:cubicBezTo>
                  <a:cubicBezTo>
                    <a:pt x="1065" y="1044"/>
                    <a:pt x="1140" y="996"/>
                    <a:pt x="1194" y="922"/>
                  </a:cubicBezTo>
                  <a:cubicBezTo>
                    <a:pt x="1248" y="849"/>
                    <a:pt x="1290" y="747"/>
                    <a:pt x="1289" y="612"/>
                  </a:cubicBezTo>
                  <a:cubicBezTo>
                    <a:pt x="1289" y="451"/>
                    <a:pt x="1217" y="299"/>
                    <a:pt x="1102" y="186"/>
                  </a:cubicBezTo>
                  <a:cubicBezTo>
                    <a:pt x="986" y="74"/>
                    <a:pt x="825" y="0"/>
                    <a:pt x="644" y="0"/>
                  </a:cubicBezTo>
                  <a:cubicBezTo>
                    <a:pt x="464" y="0"/>
                    <a:pt x="303" y="74"/>
                    <a:pt x="187" y="186"/>
                  </a:cubicBezTo>
                  <a:cubicBezTo>
                    <a:pt x="72" y="299"/>
                    <a:pt x="0" y="451"/>
                    <a:pt x="0" y="612"/>
                  </a:cubicBezTo>
                  <a:cubicBezTo>
                    <a:pt x="0" y="715"/>
                    <a:pt x="22" y="798"/>
                    <a:pt x="58" y="864"/>
                  </a:cubicBezTo>
                  <a:cubicBezTo>
                    <a:pt x="110" y="964"/>
                    <a:pt x="201" y="1023"/>
                    <a:pt x="252" y="1074"/>
                  </a:cubicBezTo>
                  <a:cubicBezTo>
                    <a:pt x="278" y="1100"/>
                    <a:pt x="298" y="1123"/>
                    <a:pt x="310" y="1146"/>
                  </a:cubicBezTo>
                  <a:cubicBezTo>
                    <a:pt x="323" y="1169"/>
                    <a:pt x="330" y="1192"/>
                    <a:pt x="330" y="1225"/>
                  </a:cubicBezTo>
                  <a:cubicBezTo>
                    <a:pt x="330" y="1584"/>
                    <a:pt x="330" y="1584"/>
                    <a:pt x="330" y="1584"/>
                  </a:cubicBezTo>
                  <a:cubicBezTo>
                    <a:pt x="331" y="1690"/>
                    <a:pt x="416" y="1775"/>
                    <a:pt x="521" y="1776"/>
                  </a:cubicBezTo>
                  <a:close/>
                  <a:moveTo>
                    <a:pt x="798" y="1618"/>
                  </a:moveTo>
                  <a:cubicBezTo>
                    <a:pt x="789" y="1627"/>
                    <a:pt x="778" y="1632"/>
                    <a:pt x="764" y="1632"/>
                  </a:cubicBezTo>
                  <a:cubicBezTo>
                    <a:pt x="521" y="1632"/>
                    <a:pt x="521" y="1632"/>
                    <a:pt x="521" y="1632"/>
                  </a:cubicBezTo>
                  <a:cubicBezTo>
                    <a:pt x="508" y="1632"/>
                    <a:pt x="497" y="1627"/>
                    <a:pt x="488" y="1618"/>
                  </a:cubicBezTo>
                  <a:cubicBezTo>
                    <a:pt x="479" y="1609"/>
                    <a:pt x="474" y="1597"/>
                    <a:pt x="474" y="1584"/>
                  </a:cubicBezTo>
                  <a:cubicBezTo>
                    <a:pt x="474" y="1393"/>
                    <a:pt x="474" y="1393"/>
                    <a:pt x="474" y="1393"/>
                  </a:cubicBezTo>
                  <a:cubicBezTo>
                    <a:pt x="812" y="1393"/>
                    <a:pt x="812" y="1393"/>
                    <a:pt x="812" y="1393"/>
                  </a:cubicBezTo>
                  <a:cubicBezTo>
                    <a:pt x="812" y="1584"/>
                    <a:pt x="812" y="1584"/>
                    <a:pt x="812" y="1584"/>
                  </a:cubicBezTo>
                  <a:cubicBezTo>
                    <a:pt x="812" y="1597"/>
                    <a:pt x="807" y="1609"/>
                    <a:pt x="798" y="1618"/>
                  </a:cubicBezTo>
                  <a:close/>
                  <a:moveTo>
                    <a:pt x="209" y="838"/>
                  </a:moveTo>
                  <a:cubicBezTo>
                    <a:pt x="171" y="784"/>
                    <a:pt x="144" y="721"/>
                    <a:pt x="143" y="612"/>
                  </a:cubicBezTo>
                  <a:cubicBezTo>
                    <a:pt x="143" y="495"/>
                    <a:pt x="196" y="377"/>
                    <a:pt x="287" y="289"/>
                  </a:cubicBezTo>
                  <a:cubicBezTo>
                    <a:pt x="378" y="201"/>
                    <a:pt x="503" y="143"/>
                    <a:pt x="644" y="143"/>
                  </a:cubicBezTo>
                  <a:cubicBezTo>
                    <a:pt x="786" y="143"/>
                    <a:pt x="911" y="201"/>
                    <a:pt x="1002" y="289"/>
                  </a:cubicBezTo>
                  <a:cubicBezTo>
                    <a:pt x="1092" y="377"/>
                    <a:pt x="1146" y="495"/>
                    <a:pt x="1146" y="612"/>
                  </a:cubicBezTo>
                  <a:cubicBezTo>
                    <a:pt x="1146" y="695"/>
                    <a:pt x="1129" y="751"/>
                    <a:pt x="1104" y="797"/>
                  </a:cubicBezTo>
                  <a:cubicBezTo>
                    <a:pt x="1068" y="866"/>
                    <a:pt x="997" y="914"/>
                    <a:pt x="936" y="972"/>
                  </a:cubicBezTo>
                  <a:cubicBezTo>
                    <a:pt x="906" y="1001"/>
                    <a:pt x="875" y="1034"/>
                    <a:pt x="852" y="1075"/>
                  </a:cubicBezTo>
                  <a:cubicBezTo>
                    <a:pt x="828" y="1117"/>
                    <a:pt x="812" y="1168"/>
                    <a:pt x="813" y="1225"/>
                  </a:cubicBezTo>
                  <a:cubicBezTo>
                    <a:pt x="813" y="1249"/>
                    <a:pt x="813" y="1249"/>
                    <a:pt x="813" y="1249"/>
                  </a:cubicBezTo>
                  <a:cubicBezTo>
                    <a:pt x="474" y="1249"/>
                    <a:pt x="474" y="1249"/>
                    <a:pt x="474" y="1249"/>
                  </a:cubicBezTo>
                  <a:cubicBezTo>
                    <a:pt x="474" y="1225"/>
                    <a:pt x="474" y="1225"/>
                    <a:pt x="474" y="1225"/>
                  </a:cubicBezTo>
                  <a:cubicBezTo>
                    <a:pt x="474" y="1187"/>
                    <a:pt x="467" y="1152"/>
                    <a:pt x="456" y="1120"/>
                  </a:cubicBezTo>
                  <a:cubicBezTo>
                    <a:pt x="436" y="1065"/>
                    <a:pt x="402" y="1023"/>
                    <a:pt x="367" y="987"/>
                  </a:cubicBezTo>
                  <a:cubicBezTo>
                    <a:pt x="315" y="934"/>
                    <a:pt x="247" y="892"/>
                    <a:pt x="209" y="8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4"/>
          <p:cNvGrpSpPr>
            <a:grpSpLocks noChangeAspect="1"/>
          </p:cNvGrpSpPr>
          <p:nvPr/>
        </p:nvGrpSpPr>
        <p:grpSpPr bwMode="auto">
          <a:xfrm>
            <a:off x="4017683" y="3509120"/>
            <a:ext cx="483313" cy="351232"/>
            <a:chOff x="4032" y="2090"/>
            <a:chExt cx="655" cy="476"/>
          </a:xfrm>
          <a:solidFill>
            <a:schemeClr val="tx1">
              <a:lumMod val="50000"/>
              <a:lumOff val="50000"/>
            </a:schemeClr>
          </a:solidFill>
        </p:grpSpPr>
        <p:sp>
          <p:nvSpPr>
            <p:cNvPr id="34" name="Freeform 5"/>
            <p:cNvSpPr>
              <a:spLocks/>
            </p:cNvSpPr>
            <p:nvPr/>
          </p:nvSpPr>
          <p:spPr bwMode="auto">
            <a:xfrm>
              <a:off x="4336" y="2352"/>
              <a:ext cx="129" cy="214"/>
            </a:xfrm>
            <a:custGeom>
              <a:avLst/>
              <a:gdLst>
                <a:gd name="T0" fmla="*/ 4 w 60"/>
                <a:gd name="T1" fmla="*/ 99 h 99"/>
                <a:gd name="T2" fmla="*/ 56 w 60"/>
                <a:gd name="T3" fmla="*/ 99 h 99"/>
                <a:gd name="T4" fmla="*/ 60 w 60"/>
                <a:gd name="T5" fmla="*/ 95 h 99"/>
                <a:gd name="T6" fmla="*/ 60 w 60"/>
                <a:gd name="T7" fmla="*/ 3 h 99"/>
                <a:gd name="T8" fmla="*/ 56 w 60"/>
                <a:gd name="T9" fmla="*/ 0 h 99"/>
                <a:gd name="T10" fmla="*/ 53 w 60"/>
                <a:gd name="T11" fmla="*/ 3 h 99"/>
                <a:gd name="T12" fmla="*/ 53 w 60"/>
                <a:gd name="T13" fmla="*/ 92 h 99"/>
                <a:gd name="T14" fmla="*/ 4 w 60"/>
                <a:gd name="T15" fmla="*/ 92 h 99"/>
                <a:gd name="T16" fmla="*/ 0 w 60"/>
                <a:gd name="T17" fmla="*/ 95 h 99"/>
                <a:gd name="T18" fmla="*/ 4 w 60"/>
                <a:gd name="T19"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9">
                  <a:moveTo>
                    <a:pt x="4" y="99"/>
                  </a:moveTo>
                  <a:cubicBezTo>
                    <a:pt x="56" y="99"/>
                    <a:pt x="56" y="99"/>
                    <a:pt x="56" y="99"/>
                  </a:cubicBezTo>
                  <a:cubicBezTo>
                    <a:pt x="58" y="99"/>
                    <a:pt x="60" y="97"/>
                    <a:pt x="60" y="95"/>
                  </a:cubicBezTo>
                  <a:cubicBezTo>
                    <a:pt x="60" y="3"/>
                    <a:pt x="60" y="3"/>
                    <a:pt x="60" y="3"/>
                  </a:cubicBezTo>
                  <a:cubicBezTo>
                    <a:pt x="60" y="1"/>
                    <a:pt x="58" y="0"/>
                    <a:pt x="56" y="0"/>
                  </a:cubicBezTo>
                  <a:cubicBezTo>
                    <a:pt x="54" y="0"/>
                    <a:pt x="53" y="1"/>
                    <a:pt x="53" y="3"/>
                  </a:cubicBezTo>
                  <a:cubicBezTo>
                    <a:pt x="53" y="92"/>
                    <a:pt x="53" y="92"/>
                    <a:pt x="53" y="92"/>
                  </a:cubicBezTo>
                  <a:cubicBezTo>
                    <a:pt x="4" y="92"/>
                    <a:pt x="4" y="92"/>
                    <a:pt x="4" y="92"/>
                  </a:cubicBezTo>
                  <a:cubicBezTo>
                    <a:pt x="2" y="92"/>
                    <a:pt x="0" y="93"/>
                    <a:pt x="0" y="95"/>
                  </a:cubicBezTo>
                  <a:cubicBezTo>
                    <a:pt x="0" y="97"/>
                    <a:pt x="2" y="99"/>
                    <a:pt x="4" y="9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6"/>
            <p:cNvSpPr>
              <a:spLocks/>
            </p:cNvSpPr>
            <p:nvPr/>
          </p:nvSpPr>
          <p:spPr bwMode="auto">
            <a:xfrm>
              <a:off x="4310" y="2205"/>
              <a:ext cx="155" cy="58"/>
            </a:xfrm>
            <a:custGeom>
              <a:avLst/>
              <a:gdLst>
                <a:gd name="T0" fmla="*/ 68 w 72"/>
                <a:gd name="T1" fmla="*/ 27 h 27"/>
                <a:gd name="T2" fmla="*/ 72 w 72"/>
                <a:gd name="T3" fmla="*/ 23 h 27"/>
                <a:gd name="T4" fmla="*/ 72 w 72"/>
                <a:gd name="T5" fmla="*/ 4 h 27"/>
                <a:gd name="T6" fmla="*/ 68 w 72"/>
                <a:gd name="T7" fmla="*/ 0 h 27"/>
                <a:gd name="T8" fmla="*/ 3 w 72"/>
                <a:gd name="T9" fmla="*/ 0 h 27"/>
                <a:gd name="T10" fmla="*/ 0 w 72"/>
                <a:gd name="T11" fmla="*/ 4 h 27"/>
                <a:gd name="T12" fmla="*/ 3 w 72"/>
                <a:gd name="T13" fmla="*/ 8 h 27"/>
                <a:gd name="T14" fmla="*/ 65 w 72"/>
                <a:gd name="T15" fmla="*/ 8 h 27"/>
                <a:gd name="T16" fmla="*/ 65 w 72"/>
                <a:gd name="T17" fmla="*/ 23 h 27"/>
                <a:gd name="T18" fmla="*/ 68 w 72"/>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27">
                  <a:moveTo>
                    <a:pt x="68" y="27"/>
                  </a:moveTo>
                  <a:cubicBezTo>
                    <a:pt x="70" y="27"/>
                    <a:pt x="72" y="25"/>
                    <a:pt x="72" y="23"/>
                  </a:cubicBezTo>
                  <a:cubicBezTo>
                    <a:pt x="72" y="4"/>
                    <a:pt x="72" y="4"/>
                    <a:pt x="72" y="4"/>
                  </a:cubicBezTo>
                  <a:cubicBezTo>
                    <a:pt x="72" y="2"/>
                    <a:pt x="70" y="0"/>
                    <a:pt x="68" y="0"/>
                  </a:cubicBezTo>
                  <a:cubicBezTo>
                    <a:pt x="3" y="0"/>
                    <a:pt x="3" y="0"/>
                    <a:pt x="3" y="0"/>
                  </a:cubicBezTo>
                  <a:cubicBezTo>
                    <a:pt x="1" y="0"/>
                    <a:pt x="0" y="2"/>
                    <a:pt x="0" y="4"/>
                  </a:cubicBezTo>
                  <a:cubicBezTo>
                    <a:pt x="0" y="6"/>
                    <a:pt x="1" y="8"/>
                    <a:pt x="3" y="8"/>
                  </a:cubicBezTo>
                  <a:cubicBezTo>
                    <a:pt x="65" y="8"/>
                    <a:pt x="65" y="8"/>
                    <a:pt x="65" y="8"/>
                  </a:cubicBezTo>
                  <a:cubicBezTo>
                    <a:pt x="65" y="23"/>
                    <a:pt x="65" y="23"/>
                    <a:pt x="65" y="23"/>
                  </a:cubicBezTo>
                  <a:cubicBezTo>
                    <a:pt x="65" y="25"/>
                    <a:pt x="66" y="27"/>
                    <a:pt x="68"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7"/>
            <p:cNvSpPr>
              <a:spLocks/>
            </p:cNvSpPr>
            <p:nvPr/>
          </p:nvSpPr>
          <p:spPr bwMode="auto">
            <a:xfrm>
              <a:off x="4032" y="2205"/>
              <a:ext cx="110" cy="17"/>
            </a:xfrm>
            <a:custGeom>
              <a:avLst/>
              <a:gdLst>
                <a:gd name="T0" fmla="*/ 4 w 51"/>
                <a:gd name="T1" fmla="*/ 8 h 8"/>
                <a:gd name="T2" fmla="*/ 47 w 51"/>
                <a:gd name="T3" fmla="*/ 8 h 8"/>
                <a:gd name="T4" fmla="*/ 51 w 51"/>
                <a:gd name="T5" fmla="*/ 4 h 8"/>
                <a:gd name="T6" fmla="*/ 47 w 51"/>
                <a:gd name="T7" fmla="*/ 0 h 8"/>
                <a:gd name="T8" fmla="*/ 4 w 51"/>
                <a:gd name="T9" fmla="*/ 0 h 8"/>
                <a:gd name="T10" fmla="*/ 0 w 51"/>
                <a:gd name="T11" fmla="*/ 4 h 8"/>
                <a:gd name="T12" fmla="*/ 4 w 51"/>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51" h="8">
                  <a:moveTo>
                    <a:pt x="4" y="8"/>
                  </a:moveTo>
                  <a:cubicBezTo>
                    <a:pt x="47" y="8"/>
                    <a:pt x="47" y="8"/>
                    <a:pt x="47" y="8"/>
                  </a:cubicBezTo>
                  <a:cubicBezTo>
                    <a:pt x="49" y="8"/>
                    <a:pt x="51" y="6"/>
                    <a:pt x="51" y="4"/>
                  </a:cubicBezTo>
                  <a:cubicBezTo>
                    <a:pt x="51" y="2"/>
                    <a:pt x="49" y="0"/>
                    <a:pt x="47"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
            <p:cNvSpPr>
              <a:spLocks/>
            </p:cNvSpPr>
            <p:nvPr/>
          </p:nvSpPr>
          <p:spPr bwMode="auto">
            <a:xfrm>
              <a:off x="4344" y="2313"/>
              <a:ext cx="87" cy="69"/>
            </a:xfrm>
            <a:custGeom>
              <a:avLst/>
              <a:gdLst>
                <a:gd name="T0" fmla="*/ 28 w 40"/>
                <a:gd name="T1" fmla="*/ 32 h 32"/>
                <a:gd name="T2" fmla="*/ 37 w 40"/>
                <a:gd name="T3" fmla="*/ 30 h 32"/>
                <a:gd name="T4" fmla="*/ 40 w 40"/>
                <a:gd name="T5" fmla="*/ 26 h 32"/>
                <a:gd name="T6" fmla="*/ 35 w 40"/>
                <a:gd name="T7" fmla="*/ 23 h 32"/>
                <a:gd name="T8" fmla="*/ 28 w 40"/>
                <a:gd name="T9" fmla="*/ 24 h 32"/>
                <a:gd name="T10" fmla="*/ 7 w 40"/>
                <a:gd name="T11" fmla="*/ 4 h 32"/>
                <a:gd name="T12" fmla="*/ 4 w 40"/>
                <a:gd name="T13" fmla="*/ 0 h 32"/>
                <a:gd name="T14" fmla="*/ 0 w 40"/>
                <a:gd name="T15" fmla="*/ 4 h 32"/>
                <a:gd name="T16" fmla="*/ 28 w 40"/>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2">
                  <a:moveTo>
                    <a:pt x="28" y="32"/>
                  </a:moveTo>
                  <a:cubicBezTo>
                    <a:pt x="31" y="32"/>
                    <a:pt x="34" y="31"/>
                    <a:pt x="37" y="30"/>
                  </a:cubicBezTo>
                  <a:cubicBezTo>
                    <a:pt x="39" y="30"/>
                    <a:pt x="40" y="27"/>
                    <a:pt x="40" y="26"/>
                  </a:cubicBezTo>
                  <a:cubicBezTo>
                    <a:pt x="39" y="24"/>
                    <a:pt x="37" y="23"/>
                    <a:pt x="35" y="23"/>
                  </a:cubicBezTo>
                  <a:cubicBezTo>
                    <a:pt x="33" y="24"/>
                    <a:pt x="30" y="24"/>
                    <a:pt x="28" y="24"/>
                  </a:cubicBezTo>
                  <a:cubicBezTo>
                    <a:pt x="17" y="24"/>
                    <a:pt x="7" y="15"/>
                    <a:pt x="7" y="4"/>
                  </a:cubicBezTo>
                  <a:cubicBezTo>
                    <a:pt x="7" y="2"/>
                    <a:pt x="6" y="0"/>
                    <a:pt x="4" y="0"/>
                  </a:cubicBezTo>
                  <a:cubicBezTo>
                    <a:pt x="2" y="0"/>
                    <a:pt x="0" y="2"/>
                    <a:pt x="0" y="4"/>
                  </a:cubicBezTo>
                  <a:cubicBezTo>
                    <a:pt x="0" y="19"/>
                    <a:pt x="13"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9"/>
            <p:cNvSpPr>
              <a:spLocks/>
            </p:cNvSpPr>
            <p:nvPr/>
          </p:nvSpPr>
          <p:spPr bwMode="auto">
            <a:xfrm>
              <a:off x="4241" y="2313"/>
              <a:ext cx="118" cy="69"/>
            </a:xfrm>
            <a:custGeom>
              <a:avLst/>
              <a:gdLst>
                <a:gd name="T0" fmla="*/ 28 w 55"/>
                <a:gd name="T1" fmla="*/ 32 h 32"/>
                <a:gd name="T2" fmla="*/ 55 w 55"/>
                <a:gd name="T3" fmla="*/ 4 h 32"/>
                <a:gd name="T4" fmla="*/ 52 w 55"/>
                <a:gd name="T5" fmla="*/ 0 h 32"/>
                <a:gd name="T6" fmla="*/ 48 w 55"/>
                <a:gd name="T7" fmla="*/ 4 h 32"/>
                <a:gd name="T8" fmla="*/ 28 w 55"/>
                <a:gd name="T9" fmla="*/ 24 h 32"/>
                <a:gd name="T10" fmla="*/ 7 w 55"/>
                <a:gd name="T11" fmla="*/ 4 h 32"/>
                <a:gd name="T12" fmla="*/ 3 w 55"/>
                <a:gd name="T13" fmla="*/ 0 h 32"/>
                <a:gd name="T14" fmla="*/ 0 w 55"/>
                <a:gd name="T15" fmla="*/ 4 h 32"/>
                <a:gd name="T16" fmla="*/ 28 w 55"/>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32">
                  <a:moveTo>
                    <a:pt x="28" y="32"/>
                  </a:moveTo>
                  <a:cubicBezTo>
                    <a:pt x="43" y="32"/>
                    <a:pt x="55" y="19"/>
                    <a:pt x="55" y="4"/>
                  </a:cubicBezTo>
                  <a:cubicBezTo>
                    <a:pt x="55" y="2"/>
                    <a:pt x="54" y="0"/>
                    <a:pt x="52" y="0"/>
                  </a:cubicBezTo>
                  <a:cubicBezTo>
                    <a:pt x="50" y="0"/>
                    <a:pt x="48" y="2"/>
                    <a:pt x="48" y="4"/>
                  </a:cubicBezTo>
                  <a:cubicBezTo>
                    <a:pt x="48" y="15"/>
                    <a:pt x="39" y="24"/>
                    <a:pt x="28" y="24"/>
                  </a:cubicBezTo>
                  <a:cubicBezTo>
                    <a:pt x="16" y="24"/>
                    <a:pt x="7" y="15"/>
                    <a:pt x="7" y="4"/>
                  </a:cubicBezTo>
                  <a:cubicBezTo>
                    <a:pt x="7" y="2"/>
                    <a:pt x="5" y="0"/>
                    <a:pt x="3" y="0"/>
                  </a:cubicBezTo>
                  <a:cubicBezTo>
                    <a:pt x="1" y="0"/>
                    <a:pt x="0" y="2"/>
                    <a:pt x="0" y="4"/>
                  </a:cubicBezTo>
                  <a:cubicBezTo>
                    <a:pt x="0" y="19"/>
                    <a:pt x="12"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
            <p:cNvSpPr>
              <a:spLocks/>
            </p:cNvSpPr>
            <p:nvPr/>
          </p:nvSpPr>
          <p:spPr bwMode="auto">
            <a:xfrm>
              <a:off x="4135" y="2313"/>
              <a:ext cx="121" cy="69"/>
            </a:xfrm>
            <a:custGeom>
              <a:avLst/>
              <a:gdLst>
                <a:gd name="T0" fmla="*/ 28 w 56"/>
                <a:gd name="T1" fmla="*/ 32 h 32"/>
                <a:gd name="T2" fmla="*/ 56 w 56"/>
                <a:gd name="T3" fmla="*/ 4 h 32"/>
                <a:gd name="T4" fmla="*/ 52 w 56"/>
                <a:gd name="T5" fmla="*/ 0 h 32"/>
                <a:gd name="T6" fmla="*/ 49 w 56"/>
                <a:gd name="T7" fmla="*/ 4 h 32"/>
                <a:gd name="T8" fmla="*/ 28 w 56"/>
                <a:gd name="T9" fmla="*/ 24 h 32"/>
                <a:gd name="T10" fmla="*/ 8 w 56"/>
                <a:gd name="T11" fmla="*/ 4 h 32"/>
                <a:gd name="T12" fmla="*/ 4 w 56"/>
                <a:gd name="T13" fmla="*/ 0 h 32"/>
                <a:gd name="T14" fmla="*/ 0 w 56"/>
                <a:gd name="T15" fmla="*/ 4 h 32"/>
                <a:gd name="T16" fmla="*/ 28 w 56"/>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2">
                  <a:moveTo>
                    <a:pt x="28" y="32"/>
                  </a:moveTo>
                  <a:cubicBezTo>
                    <a:pt x="44" y="32"/>
                    <a:pt x="56" y="19"/>
                    <a:pt x="56" y="4"/>
                  </a:cubicBezTo>
                  <a:cubicBezTo>
                    <a:pt x="56" y="2"/>
                    <a:pt x="54" y="0"/>
                    <a:pt x="52" y="0"/>
                  </a:cubicBezTo>
                  <a:cubicBezTo>
                    <a:pt x="50" y="0"/>
                    <a:pt x="49" y="2"/>
                    <a:pt x="49" y="4"/>
                  </a:cubicBezTo>
                  <a:cubicBezTo>
                    <a:pt x="49" y="15"/>
                    <a:pt x="40" y="24"/>
                    <a:pt x="28" y="24"/>
                  </a:cubicBezTo>
                  <a:cubicBezTo>
                    <a:pt x="17" y="24"/>
                    <a:pt x="8" y="15"/>
                    <a:pt x="8" y="4"/>
                  </a:cubicBezTo>
                  <a:cubicBezTo>
                    <a:pt x="8" y="2"/>
                    <a:pt x="6" y="0"/>
                    <a:pt x="4" y="0"/>
                  </a:cubicBezTo>
                  <a:cubicBezTo>
                    <a:pt x="2" y="0"/>
                    <a:pt x="0" y="2"/>
                    <a:pt x="0" y="4"/>
                  </a:cubicBezTo>
                  <a:cubicBezTo>
                    <a:pt x="0" y="19"/>
                    <a:pt x="13" y="32"/>
                    <a:pt x="28"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1"/>
            <p:cNvSpPr>
              <a:spLocks/>
            </p:cNvSpPr>
            <p:nvPr/>
          </p:nvSpPr>
          <p:spPr bwMode="auto">
            <a:xfrm>
              <a:off x="4032" y="2205"/>
              <a:ext cx="121" cy="177"/>
            </a:xfrm>
            <a:custGeom>
              <a:avLst/>
              <a:gdLst>
                <a:gd name="T0" fmla="*/ 28 w 56"/>
                <a:gd name="T1" fmla="*/ 82 h 82"/>
                <a:gd name="T2" fmla="*/ 56 w 56"/>
                <a:gd name="T3" fmla="*/ 54 h 82"/>
                <a:gd name="T4" fmla="*/ 52 w 56"/>
                <a:gd name="T5" fmla="*/ 50 h 82"/>
                <a:gd name="T6" fmla="*/ 48 w 56"/>
                <a:gd name="T7" fmla="*/ 54 h 82"/>
                <a:gd name="T8" fmla="*/ 28 w 56"/>
                <a:gd name="T9" fmla="*/ 74 h 82"/>
                <a:gd name="T10" fmla="*/ 7 w 56"/>
                <a:gd name="T11" fmla="*/ 54 h 82"/>
                <a:gd name="T12" fmla="*/ 7 w 56"/>
                <a:gd name="T13" fmla="*/ 4 h 82"/>
                <a:gd name="T14" fmla="*/ 4 w 56"/>
                <a:gd name="T15" fmla="*/ 0 h 82"/>
                <a:gd name="T16" fmla="*/ 0 w 56"/>
                <a:gd name="T17" fmla="*/ 4 h 82"/>
                <a:gd name="T18" fmla="*/ 0 w 56"/>
                <a:gd name="T19" fmla="*/ 54 h 82"/>
                <a:gd name="T20" fmla="*/ 28 w 56"/>
                <a:gd name="T21"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82">
                  <a:moveTo>
                    <a:pt x="28" y="82"/>
                  </a:moveTo>
                  <a:cubicBezTo>
                    <a:pt x="43" y="82"/>
                    <a:pt x="56" y="69"/>
                    <a:pt x="56" y="54"/>
                  </a:cubicBezTo>
                  <a:cubicBezTo>
                    <a:pt x="56" y="52"/>
                    <a:pt x="54" y="50"/>
                    <a:pt x="52" y="50"/>
                  </a:cubicBezTo>
                  <a:cubicBezTo>
                    <a:pt x="50" y="50"/>
                    <a:pt x="48" y="52"/>
                    <a:pt x="48" y="54"/>
                  </a:cubicBezTo>
                  <a:cubicBezTo>
                    <a:pt x="48" y="65"/>
                    <a:pt x="39" y="74"/>
                    <a:pt x="28" y="74"/>
                  </a:cubicBezTo>
                  <a:cubicBezTo>
                    <a:pt x="17" y="74"/>
                    <a:pt x="7" y="65"/>
                    <a:pt x="7" y="54"/>
                  </a:cubicBezTo>
                  <a:cubicBezTo>
                    <a:pt x="7" y="4"/>
                    <a:pt x="7" y="4"/>
                    <a:pt x="7" y="4"/>
                  </a:cubicBezTo>
                  <a:cubicBezTo>
                    <a:pt x="7" y="2"/>
                    <a:pt x="6" y="0"/>
                    <a:pt x="4" y="0"/>
                  </a:cubicBezTo>
                  <a:cubicBezTo>
                    <a:pt x="2" y="0"/>
                    <a:pt x="0" y="2"/>
                    <a:pt x="0" y="4"/>
                  </a:cubicBezTo>
                  <a:cubicBezTo>
                    <a:pt x="0" y="54"/>
                    <a:pt x="0" y="54"/>
                    <a:pt x="0" y="54"/>
                  </a:cubicBezTo>
                  <a:cubicBezTo>
                    <a:pt x="0" y="69"/>
                    <a:pt x="13" y="82"/>
                    <a:pt x="28"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2"/>
            <p:cNvSpPr>
              <a:spLocks/>
            </p:cNvSpPr>
            <p:nvPr/>
          </p:nvSpPr>
          <p:spPr bwMode="auto">
            <a:xfrm>
              <a:off x="4032" y="2389"/>
              <a:ext cx="321" cy="177"/>
            </a:xfrm>
            <a:custGeom>
              <a:avLst/>
              <a:gdLst>
                <a:gd name="T0" fmla="*/ 4 w 149"/>
                <a:gd name="T1" fmla="*/ 82 h 82"/>
                <a:gd name="T2" fmla="*/ 56 w 149"/>
                <a:gd name="T3" fmla="*/ 82 h 82"/>
                <a:gd name="T4" fmla="*/ 60 w 149"/>
                <a:gd name="T5" fmla="*/ 78 h 82"/>
                <a:gd name="T6" fmla="*/ 60 w 149"/>
                <a:gd name="T7" fmla="*/ 23 h 82"/>
                <a:gd name="T8" fmla="*/ 141 w 149"/>
                <a:gd name="T9" fmla="*/ 23 h 82"/>
                <a:gd name="T10" fmla="*/ 141 w 149"/>
                <a:gd name="T11" fmla="*/ 78 h 82"/>
                <a:gd name="T12" fmla="*/ 145 w 149"/>
                <a:gd name="T13" fmla="*/ 82 h 82"/>
                <a:gd name="T14" fmla="*/ 149 w 149"/>
                <a:gd name="T15" fmla="*/ 78 h 82"/>
                <a:gd name="T16" fmla="*/ 149 w 149"/>
                <a:gd name="T17" fmla="*/ 19 h 82"/>
                <a:gd name="T18" fmla="*/ 145 w 149"/>
                <a:gd name="T19" fmla="*/ 15 h 82"/>
                <a:gd name="T20" fmla="*/ 56 w 149"/>
                <a:gd name="T21" fmla="*/ 15 h 82"/>
                <a:gd name="T22" fmla="*/ 52 w 149"/>
                <a:gd name="T23" fmla="*/ 19 h 82"/>
                <a:gd name="T24" fmla="*/ 52 w 149"/>
                <a:gd name="T25" fmla="*/ 75 h 82"/>
                <a:gd name="T26" fmla="*/ 7 w 149"/>
                <a:gd name="T27" fmla="*/ 75 h 82"/>
                <a:gd name="T28" fmla="*/ 7 w 149"/>
                <a:gd name="T29" fmla="*/ 4 h 82"/>
                <a:gd name="T30" fmla="*/ 4 w 149"/>
                <a:gd name="T31" fmla="*/ 0 h 82"/>
                <a:gd name="T32" fmla="*/ 0 w 149"/>
                <a:gd name="T33" fmla="*/ 4 h 82"/>
                <a:gd name="T34" fmla="*/ 0 w 149"/>
                <a:gd name="T35" fmla="*/ 78 h 82"/>
                <a:gd name="T36" fmla="*/ 4 w 149"/>
                <a:gd name="T3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82">
                  <a:moveTo>
                    <a:pt x="4" y="82"/>
                  </a:moveTo>
                  <a:cubicBezTo>
                    <a:pt x="56" y="82"/>
                    <a:pt x="56" y="82"/>
                    <a:pt x="56" y="82"/>
                  </a:cubicBezTo>
                  <a:cubicBezTo>
                    <a:pt x="58" y="82"/>
                    <a:pt x="60" y="80"/>
                    <a:pt x="60" y="78"/>
                  </a:cubicBezTo>
                  <a:cubicBezTo>
                    <a:pt x="60" y="23"/>
                    <a:pt x="60" y="23"/>
                    <a:pt x="60" y="23"/>
                  </a:cubicBezTo>
                  <a:cubicBezTo>
                    <a:pt x="141" y="23"/>
                    <a:pt x="141" y="23"/>
                    <a:pt x="141" y="23"/>
                  </a:cubicBezTo>
                  <a:cubicBezTo>
                    <a:pt x="141" y="78"/>
                    <a:pt x="141" y="78"/>
                    <a:pt x="141" y="78"/>
                  </a:cubicBezTo>
                  <a:cubicBezTo>
                    <a:pt x="141" y="80"/>
                    <a:pt x="143" y="82"/>
                    <a:pt x="145" y="82"/>
                  </a:cubicBezTo>
                  <a:cubicBezTo>
                    <a:pt x="147" y="82"/>
                    <a:pt x="149" y="80"/>
                    <a:pt x="149" y="78"/>
                  </a:cubicBezTo>
                  <a:cubicBezTo>
                    <a:pt x="149" y="19"/>
                    <a:pt x="149" y="19"/>
                    <a:pt x="149" y="19"/>
                  </a:cubicBezTo>
                  <a:cubicBezTo>
                    <a:pt x="149" y="17"/>
                    <a:pt x="147" y="15"/>
                    <a:pt x="145" y="15"/>
                  </a:cubicBezTo>
                  <a:cubicBezTo>
                    <a:pt x="56" y="15"/>
                    <a:pt x="56" y="15"/>
                    <a:pt x="56" y="15"/>
                  </a:cubicBezTo>
                  <a:cubicBezTo>
                    <a:pt x="54" y="15"/>
                    <a:pt x="52" y="17"/>
                    <a:pt x="52" y="19"/>
                  </a:cubicBezTo>
                  <a:cubicBezTo>
                    <a:pt x="52" y="75"/>
                    <a:pt x="52" y="75"/>
                    <a:pt x="52" y="75"/>
                  </a:cubicBezTo>
                  <a:cubicBezTo>
                    <a:pt x="7" y="75"/>
                    <a:pt x="7" y="75"/>
                    <a:pt x="7" y="75"/>
                  </a:cubicBezTo>
                  <a:cubicBezTo>
                    <a:pt x="7" y="4"/>
                    <a:pt x="7" y="4"/>
                    <a:pt x="7" y="4"/>
                  </a:cubicBezTo>
                  <a:cubicBezTo>
                    <a:pt x="7" y="2"/>
                    <a:pt x="6" y="0"/>
                    <a:pt x="4" y="0"/>
                  </a:cubicBezTo>
                  <a:cubicBezTo>
                    <a:pt x="2" y="0"/>
                    <a:pt x="0" y="2"/>
                    <a:pt x="0" y="4"/>
                  </a:cubicBezTo>
                  <a:cubicBezTo>
                    <a:pt x="0" y="78"/>
                    <a:pt x="0" y="78"/>
                    <a:pt x="0" y="78"/>
                  </a:cubicBezTo>
                  <a:cubicBezTo>
                    <a:pt x="0" y="80"/>
                    <a:pt x="2" y="82"/>
                    <a:pt x="4"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3"/>
            <p:cNvSpPr>
              <a:spLocks/>
            </p:cNvSpPr>
            <p:nvPr/>
          </p:nvSpPr>
          <p:spPr bwMode="auto">
            <a:xfrm>
              <a:off x="4241" y="2456"/>
              <a:ext cx="15" cy="110"/>
            </a:xfrm>
            <a:custGeom>
              <a:avLst/>
              <a:gdLst>
                <a:gd name="T0" fmla="*/ 3 w 7"/>
                <a:gd name="T1" fmla="*/ 51 h 51"/>
                <a:gd name="T2" fmla="*/ 7 w 7"/>
                <a:gd name="T3" fmla="*/ 47 h 51"/>
                <a:gd name="T4" fmla="*/ 7 w 7"/>
                <a:gd name="T5" fmla="*/ 4 h 51"/>
                <a:gd name="T6" fmla="*/ 3 w 7"/>
                <a:gd name="T7" fmla="*/ 0 h 51"/>
                <a:gd name="T8" fmla="*/ 0 w 7"/>
                <a:gd name="T9" fmla="*/ 4 h 51"/>
                <a:gd name="T10" fmla="*/ 0 w 7"/>
                <a:gd name="T11" fmla="*/ 47 h 51"/>
                <a:gd name="T12" fmla="*/ 3 w 7"/>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7" h="51">
                  <a:moveTo>
                    <a:pt x="3" y="51"/>
                  </a:moveTo>
                  <a:cubicBezTo>
                    <a:pt x="5" y="51"/>
                    <a:pt x="7" y="49"/>
                    <a:pt x="7" y="47"/>
                  </a:cubicBezTo>
                  <a:cubicBezTo>
                    <a:pt x="7" y="4"/>
                    <a:pt x="7" y="4"/>
                    <a:pt x="7" y="4"/>
                  </a:cubicBezTo>
                  <a:cubicBezTo>
                    <a:pt x="7" y="2"/>
                    <a:pt x="5" y="0"/>
                    <a:pt x="3" y="0"/>
                  </a:cubicBezTo>
                  <a:cubicBezTo>
                    <a:pt x="1" y="0"/>
                    <a:pt x="0" y="2"/>
                    <a:pt x="0" y="4"/>
                  </a:cubicBezTo>
                  <a:cubicBezTo>
                    <a:pt x="0" y="47"/>
                    <a:pt x="0" y="47"/>
                    <a:pt x="0" y="47"/>
                  </a:cubicBezTo>
                  <a:cubicBezTo>
                    <a:pt x="0" y="49"/>
                    <a:pt x="1" y="51"/>
                    <a:pt x="3"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14"/>
            <p:cNvSpPr>
              <a:spLocks/>
            </p:cNvSpPr>
            <p:nvPr/>
          </p:nvSpPr>
          <p:spPr bwMode="auto">
            <a:xfrm>
              <a:off x="4523" y="2389"/>
              <a:ext cx="164" cy="82"/>
            </a:xfrm>
            <a:custGeom>
              <a:avLst/>
              <a:gdLst>
                <a:gd name="T0" fmla="*/ 4 w 76"/>
                <a:gd name="T1" fmla="*/ 38 h 38"/>
                <a:gd name="T2" fmla="*/ 58 w 76"/>
                <a:gd name="T3" fmla="*/ 38 h 38"/>
                <a:gd name="T4" fmla="*/ 61 w 76"/>
                <a:gd name="T5" fmla="*/ 37 h 38"/>
                <a:gd name="T6" fmla="*/ 75 w 76"/>
                <a:gd name="T7" fmla="*/ 21 h 38"/>
                <a:gd name="T8" fmla="*/ 75 w 76"/>
                <a:gd name="T9" fmla="*/ 16 h 38"/>
                <a:gd name="T10" fmla="*/ 61 w 76"/>
                <a:gd name="T11" fmla="*/ 1 h 38"/>
                <a:gd name="T12" fmla="*/ 58 w 76"/>
                <a:gd name="T13" fmla="*/ 0 h 38"/>
                <a:gd name="T14" fmla="*/ 9 w 76"/>
                <a:gd name="T15" fmla="*/ 0 h 38"/>
                <a:gd name="T16" fmla="*/ 5 w 76"/>
                <a:gd name="T17" fmla="*/ 4 h 38"/>
                <a:gd name="T18" fmla="*/ 9 w 76"/>
                <a:gd name="T19" fmla="*/ 7 h 38"/>
                <a:gd name="T20" fmla="*/ 57 w 76"/>
                <a:gd name="T21" fmla="*/ 7 h 38"/>
                <a:gd name="T22" fmla="*/ 67 w 76"/>
                <a:gd name="T23" fmla="*/ 19 h 38"/>
                <a:gd name="T24" fmla="*/ 57 w 76"/>
                <a:gd name="T25" fmla="*/ 30 h 38"/>
                <a:gd name="T26" fmla="*/ 4 w 76"/>
                <a:gd name="T27" fmla="*/ 30 h 38"/>
                <a:gd name="T28" fmla="*/ 0 w 76"/>
                <a:gd name="T29" fmla="*/ 34 h 38"/>
                <a:gd name="T30" fmla="*/ 4 w 76"/>
                <a:gd name="T31"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6" h="38">
                  <a:moveTo>
                    <a:pt x="4" y="38"/>
                  </a:moveTo>
                  <a:cubicBezTo>
                    <a:pt x="58" y="38"/>
                    <a:pt x="58" y="38"/>
                    <a:pt x="58" y="38"/>
                  </a:cubicBezTo>
                  <a:cubicBezTo>
                    <a:pt x="59" y="38"/>
                    <a:pt x="60" y="37"/>
                    <a:pt x="61" y="37"/>
                  </a:cubicBezTo>
                  <a:cubicBezTo>
                    <a:pt x="75" y="21"/>
                    <a:pt x="75" y="21"/>
                    <a:pt x="75" y="21"/>
                  </a:cubicBezTo>
                  <a:cubicBezTo>
                    <a:pt x="76" y="20"/>
                    <a:pt x="76" y="18"/>
                    <a:pt x="75" y="16"/>
                  </a:cubicBezTo>
                  <a:cubicBezTo>
                    <a:pt x="61" y="1"/>
                    <a:pt x="61" y="1"/>
                    <a:pt x="61" y="1"/>
                  </a:cubicBezTo>
                  <a:cubicBezTo>
                    <a:pt x="60" y="1"/>
                    <a:pt x="59" y="0"/>
                    <a:pt x="58" y="0"/>
                  </a:cubicBezTo>
                  <a:cubicBezTo>
                    <a:pt x="9" y="0"/>
                    <a:pt x="9" y="0"/>
                    <a:pt x="9" y="0"/>
                  </a:cubicBezTo>
                  <a:cubicBezTo>
                    <a:pt x="7" y="0"/>
                    <a:pt x="5" y="2"/>
                    <a:pt x="5" y="4"/>
                  </a:cubicBezTo>
                  <a:cubicBezTo>
                    <a:pt x="5" y="6"/>
                    <a:pt x="7" y="7"/>
                    <a:pt x="9" y="7"/>
                  </a:cubicBezTo>
                  <a:cubicBezTo>
                    <a:pt x="57" y="7"/>
                    <a:pt x="57" y="7"/>
                    <a:pt x="57" y="7"/>
                  </a:cubicBezTo>
                  <a:cubicBezTo>
                    <a:pt x="67" y="19"/>
                    <a:pt x="67" y="19"/>
                    <a:pt x="67" y="19"/>
                  </a:cubicBezTo>
                  <a:cubicBezTo>
                    <a:pt x="57" y="30"/>
                    <a:pt x="57" y="30"/>
                    <a:pt x="57" y="30"/>
                  </a:cubicBezTo>
                  <a:cubicBezTo>
                    <a:pt x="4" y="30"/>
                    <a:pt x="4" y="30"/>
                    <a:pt x="4" y="30"/>
                  </a:cubicBezTo>
                  <a:cubicBezTo>
                    <a:pt x="2" y="30"/>
                    <a:pt x="0" y="32"/>
                    <a:pt x="0" y="34"/>
                  </a:cubicBezTo>
                  <a:cubicBezTo>
                    <a:pt x="1" y="36"/>
                    <a:pt x="2" y="38"/>
                    <a:pt x="4"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5"/>
            <p:cNvSpPr>
              <a:spLocks/>
            </p:cNvSpPr>
            <p:nvPr/>
          </p:nvSpPr>
          <p:spPr bwMode="auto">
            <a:xfrm>
              <a:off x="4495" y="2352"/>
              <a:ext cx="15" cy="119"/>
            </a:xfrm>
            <a:custGeom>
              <a:avLst/>
              <a:gdLst>
                <a:gd name="T0" fmla="*/ 4 w 7"/>
                <a:gd name="T1" fmla="*/ 55 h 55"/>
                <a:gd name="T2" fmla="*/ 7 w 7"/>
                <a:gd name="T3" fmla="*/ 51 h 55"/>
                <a:gd name="T4" fmla="*/ 7 w 7"/>
                <a:gd name="T5" fmla="*/ 3 h 55"/>
                <a:gd name="T6" fmla="*/ 4 w 7"/>
                <a:gd name="T7" fmla="*/ 0 h 55"/>
                <a:gd name="T8" fmla="*/ 0 w 7"/>
                <a:gd name="T9" fmla="*/ 3 h 55"/>
                <a:gd name="T10" fmla="*/ 0 w 7"/>
                <a:gd name="T11" fmla="*/ 51 h 55"/>
                <a:gd name="T12" fmla="*/ 4 w 7"/>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7" h="55">
                  <a:moveTo>
                    <a:pt x="4" y="55"/>
                  </a:moveTo>
                  <a:cubicBezTo>
                    <a:pt x="6" y="55"/>
                    <a:pt x="7" y="53"/>
                    <a:pt x="7" y="51"/>
                  </a:cubicBezTo>
                  <a:cubicBezTo>
                    <a:pt x="7" y="3"/>
                    <a:pt x="7" y="3"/>
                    <a:pt x="7" y="3"/>
                  </a:cubicBezTo>
                  <a:cubicBezTo>
                    <a:pt x="7" y="1"/>
                    <a:pt x="6" y="0"/>
                    <a:pt x="4" y="0"/>
                  </a:cubicBezTo>
                  <a:cubicBezTo>
                    <a:pt x="2" y="0"/>
                    <a:pt x="0" y="1"/>
                    <a:pt x="0" y="3"/>
                  </a:cubicBezTo>
                  <a:cubicBezTo>
                    <a:pt x="0" y="51"/>
                    <a:pt x="0" y="51"/>
                    <a:pt x="0" y="51"/>
                  </a:cubicBezTo>
                  <a:cubicBezTo>
                    <a:pt x="0" y="53"/>
                    <a:pt x="2" y="55"/>
                    <a:pt x="4"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6"/>
            <p:cNvSpPr>
              <a:spLocks/>
            </p:cNvSpPr>
            <p:nvPr/>
          </p:nvSpPr>
          <p:spPr bwMode="auto">
            <a:xfrm>
              <a:off x="4418" y="2285"/>
              <a:ext cx="187" cy="82"/>
            </a:xfrm>
            <a:custGeom>
              <a:avLst/>
              <a:gdLst>
                <a:gd name="T0" fmla="*/ 18 w 87"/>
                <a:gd name="T1" fmla="*/ 38 h 38"/>
                <a:gd name="T2" fmla="*/ 20 w 87"/>
                <a:gd name="T3" fmla="*/ 37 h 38"/>
                <a:gd name="T4" fmla="*/ 21 w 87"/>
                <a:gd name="T5" fmla="*/ 32 h 38"/>
                <a:gd name="T6" fmla="*/ 9 w 87"/>
                <a:gd name="T7" fmla="*/ 19 h 38"/>
                <a:gd name="T8" fmla="*/ 20 w 87"/>
                <a:gd name="T9" fmla="*/ 8 h 38"/>
                <a:gd name="T10" fmla="*/ 80 w 87"/>
                <a:gd name="T11" fmla="*/ 8 h 38"/>
                <a:gd name="T12" fmla="*/ 80 w 87"/>
                <a:gd name="T13" fmla="*/ 31 h 38"/>
                <a:gd name="T14" fmla="*/ 40 w 87"/>
                <a:gd name="T15" fmla="*/ 31 h 38"/>
                <a:gd name="T16" fmla="*/ 36 w 87"/>
                <a:gd name="T17" fmla="*/ 34 h 38"/>
                <a:gd name="T18" fmla="*/ 40 w 87"/>
                <a:gd name="T19" fmla="*/ 38 h 38"/>
                <a:gd name="T20" fmla="*/ 84 w 87"/>
                <a:gd name="T21" fmla="*/ 38 h 38"/>
                <a:gd name="T22" fmla="*/ 87 w 87"/>
                <a:gd name="T23" fmla="*/ 34 h 38"/>
                <a:gd name="T24" fmla="*/ 87 w 87"/>
                <a:gd name="T25" fmla="*/ 4 h 38"/>
                <a:gd name="T26" fmla="*/ 84 w 87"/>
                <a:gd name="T27" fmla="*/ 0 h 38"/>
                <a:gd name="T28" fmla="*/ 18 w 87"/>
                <a:gd name="T29" fmla="*/ 0 h 38"/>
                <a:gd name="T30" fmla="*/ 15 w 87"/>
                <a:gd name="T31" fmla="*/ 2 h 38"/>
                <a:gd name="T32" fmla="*/ 1 w 87"/>
                <a:gd name="T33" fmla="*/ 17 h 38"/>
                <a:gd name="T34" fmla="*/ 1 w 87"/>
                <a:gd name="T35" fmla="*/ 22 h 38"/>
                <a:gd name="T36" fmla="*/ 15 w 87"/>
                <a:gd name="T37" fmla="*/ 37 h 38"/>
                <a:gd name="T38" fmla="*/ 18 w 87"/>
                <a:gd name="T39"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7" h="38">
                  <a:moveTo>
                    <a:pt x="18" y="38"/>
                  </a:moveTo>
                  <a:cubicBezTo>
                    <a:pt x="19" y="38"/>
                    <a:pt x="20" y="38"/>
                    <a:pt x="20" y="37"/>
                  </a:cubicBezTo>
                  <a:cubicBezTo>
                    <a:pt x="22" y="36"/>
                    <a:pt x="22" y="33"/>
                    <a:pt x="21" y="32"/>
                  </a:cubicBezTo>
                  <a:cubicBezTo>
                    <a:pt x="9" y="19"/>
                    <a:pt x="9" y="19"/>
                    <a:pt x="9" y="19"/>
                  </a:cubicBezTo>
                  <a:cubicBezTo>
                    <a:pt x="20" y="8"/>
                    <a:pt x="20" y="8"/>
                    <a:pt x="20" y="8"/>
                  </a:cubicBezTo>
                  <a:cubicBezTo>
                    <a:pt x="80" y="8"/>
                    <a:pt x="80" y="8"/>
                    <a:pt x="80" y="8"/>
                  </a:cubicBezTo>
                  <a:cubicBezTo>
                    <a:pt x="80" y="31"/>
                    <a:pt x="80" y="31"/>
                    <a:pt x="80" y="31"/>
                  </a:cubicBezTo>
                  <a:cubicBezTo>
                    <a:pt x="40" y="31"/>
                    <a:pt x="40" y="31"/>
                    <a:pt x="40" y="31"/>
                  </a:cubicBezTo>
                  <a:cubicBezTo>
                    <a:pt x="38" y="31"/>
                    <a:pt x="36" y="32"/>
                    <a:pt x="36" y="34"/>
                  </a:cubicBezTo>
                  <a:cubicBezTo>
                    <a:pt x="36" y="36"/>
                    <a:pt x="38" y="38"/>
                    <a:pt x="40" y="38"/>
                  </a:cubicBezTo>
                  <a:cubicBezTo>
                    <a:pt x="84" y="38"/>
                    <a:pt x="84" y="38"/>
                    <a:pt x="84" y="38"/>
                  </a:cubicBezTo>
                  <a:cubicBezTo>
                    <a:pt x="86" y="38"/>
                    <a:pt x="87" y="36"/>
                    <a:pt x="87" y="34"/>
                  </a:cubicBezTo>
                  <a:cubicBezTo>
                    <a:pt x="87" y="4"/>
                    <a:pt x="87" y="4"/>
                    <a:pt x="87" y="4"/>
                  </a:cubicBezTo>
                  <a:cubicBezTo>
                    <a:pt x="87" y="2"/>
                    <a:pt x="86" y="0"/>
                    <a:pt x="84" y="0"/>
                  </a:cubicBezTo>
                  <a:cubicBezTo>
                    <a:pt x="18" y="0"/>
                    <a:pt x="18" y="0"/>
                    <a:pt x="18" y="0"/>
                  </a:cubicBezTo>
                  <a:cubicBezTo>
                    <a:pt x="17" y="0"/>
                    <a:pt x="16" y="1"/>
                    <a:pt x="15" y="2"/>
                  </a:cubicBezTo>
                  <a:cubicBezTo>
                    <a:pt x="1" y="17"/>
                    <a:pt x="1" y="17"/>
                    <a:pt x="1" y="17"/>
                  </a:cubicBezTo>
                  <a:cubicBezTo>
                    <a:pt x="0" y="18"/>
                    <a:pt x="0" y="20"/>
                    <a:pt x="1" y="22"/>
                  </a:cubicBezTo>
                  <a:cubicBezTo>
                    <a:pt x="15" y="37"/>
                    <a:pt x="15" y="37"/>
                    <a:pt x="15" y="37"/>
                  </a:cubicBezTo>
                  <a:cubicBezTo>
                    <a:pt x="16" y="37"/>
                    <a:pt x="17" y="38"/>
                    <a:pt x="1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7"/>
            <p:cNvSpPr>
              <a:spLocks/>
            </p:cNvSpPr>
            <p:nvPr/>
          </p:nvSpPr>
          <p:spPr bwMode="auto">
            <a:xfrm>
              <a:off x="4495" y="2453"/>
              <a:ext cx="46" cy="113"/>
            </a:xfrm>
            <a:custGeom>
              <a:avLst/>
              <a:gdLst>
                <a:gd name="T0" fmla="*/ 4 w 21"/>
                <a:gd name="T1" fmla="*/ 52 h 52"/>
                <a:gd name="T2" fmla="*/ 17 w 21"/>
                <a:gd name="T3" fmla="*/ 52 h 52"/>
                <a:gd name="T4" fmla="*/ 21 w 21"/>
                <a:gd name="T5" fmla="*/ 48 h 52"/>
                <a:gd name="T6" fmla="*/ 21 w 21"/>
                <a:gd name="T7" fmla="*/ 4 h 52"/>
                <a:gd name="T8" fmla="*/ 17 w 21"/>
                <a:gd name="T9" fmla="*/ 0 h 52"/>
                <a:gd name="T10" fmla="*/ 14 w 21"/>
                <a:gd name="T11" fmla="*/ 4 h 52"/>
                <a:gd name="T12" fmla="*/ 14 w 21"/>
                <a:gd name="T13" fmla="*/ 45 h 52"/>
                <a:gd name="T14" fmla="*/ 7 w 21"/>
                <a:gd name="T15" fmla="*/ 45 h 52"/>
                <a:gd name="T16" fmla="*/ 7 w 21"/>
                <a:gd name="T17" fmla="*/ 4 h 52"/>
                <a:gd name="T18" fmla="*/ 4 w 21"/>
                <a:gd name="T19" fmla="*/ 0 h 52"/>
                <a:gd name="T20" fmla="*/ 0 w 21"/>
                <a:gd name="T21" fmla="*/ 4 h 52"/>
                <a:gd name="T22" fmla="*/ 0 w 21"/>
                <a:gd name="T23" fmla="*/ 48 h 52"/>
                <a:gd name="T24" fmla="*/ 4 w 21"/>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52">
                  <a:moveTo>
                    <a:pt x="4" y="52"/>
                  </a:moveTo>
                  <a:cubicBezTo>
                    <a:pt x="17" y="52"/>
                    <a:pt x="17" y="52"/>
                    <a:pt x="17" y="52"/>
                  </a:cubicBezTo>
                  <a:cubicBezTo>
                    <a:pt x="19" y="52"/>
                    <a:pt x="21" y="50"/>
                    <a:pt x="21" y="48"/>
                  </a:cubicBezTo>
                  <a:cubicBezTo>
                    <a:pt x="21" y="4"/>
                    <a:pt x="21" y="4"/>
                    <a:pt x="21" y="4"/>
                  </a:cubicBezTo>
                  <a:cubicBezTo>
                    <a:pt x="21" y="2"/>
                    <a:pt x="19" y="0"/>
                    <a:pt x="17" y="0"/>
                  </a:cubicBezTo>
                  <a:cubicBezTo>
                    <a:pt x="15" y="0"/>
                    <a:pt x="14" y="2"/>
                    <a:pt x="14" y="4"/>
                  </a:cubicBezTo>
                  <a:cubicBezTo>
                    <a:pt x="14" y="45"/>
                    <a:pt x="14" y="45"/>
                    <a:pt x="14" y="45"/>
                  </a:cubicBezTo>
                  <a:cubicBezTo>
                    <a:pt x="7" y="45"/>
                    <a:pt x="7" y="45"/>
                    <a:pt x="7" y="45"/>
                  </a:cubicBezTo>
                  <a:cubicBezTo>
                    <a:pt x="7" y="4"/>
                    <a:pt x="7" y="4"/>
                    <a:pt x="7" y="4"/>
                  </a:cubicBezTo>
                  <a:cubicBezTo>
                    <a:pt x="7" y="2"/>
                    <a:pt x="6" y="0"/>
                    <a:pt x="4" y="0"/>
                  </a:cubicBezTo>
                  <a:cubicBezTo>
                    <a:pt x="2" y="0"/>
                    <a:pt x="0" y="2"/>
                    <a:pt x="0" y="4"/>
                  </a:cubicBezTo>
                  <a:cubicBezTo>
                    <a:pt x="0" y="48"/>
                    <a:pt x="0" y="48"/>
                    <a:pt x="0" y="48"/>
                  </a:cubicBezTo>
                  <a:cubicBezTo>
                    <a:pt x="0" y="50"/>
                    <a:pt x="2" y="52"/>
                    <a:pt x="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8"/>
            <p:cNvSpPr>
              <a:spLocks/>
            </p:cNvSpPr>
            <p:nvPr/>
          </p:nvSpPr>
          <p:spPr bwMode="auto">
            <a:xfrm>
              <a:off x="4204" y="2166"/>
              <a:ext cx="121" cy="17"/>
            </a:xfrm>
            <a:custGeom>
              <a:avLst/>
              <a:gdLst>
                <a:gd name="T0" fmla="*/ 3 w 56"/>
                <a:gd name="T1" fmla="*/ 8 h 8"/>
                <a:gd name="T2" fmla="*/ 52 w 56"/>
                <a:gd name="T3" fmla="*/ 8 h 8"/>
                <a:gd name="T4" fmla="*/ 56 w 56"/>
                <a:gd name="T5" fmla="*/ 4 h 8"/>
                <a:gd name="T6" fmla="*/ 52 w 56"/>
                <a:gd name="T7" fmla="*/ 0 h 8"/>
                <a:gd name="T8" fmla="*/ 3 w 56"/>
                <a:gd name="T9" fmla="*/ 0 h 8"/>
                <a:gd name="T10" fmla="*/ 0 w 56"/>
                <a:gd name="T11" fmla="*/ 4 h 8"/>
                <a:gd name="T12" fmla="*/ 3 w 5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56" h="8">
                  <a:moveTo>
                    <a:pt x="3" y="8"/>
                  </a:moveTo>
                  <a:cubicBezTo>
                    <a:pt x="52" y="8"/>
                    <a:pt x="52" y="8"/>
                    <a:pt x="52" y="8"/>
                  </a:cubicBezTo>
                  <a:cubicBezTo>
                    <a:pt x="54" y="8"/>
                    <a:pt x="56" y="6"/>
                    <a:pt x="56" y="4"/>
                  </a:cubicBezTo>
                  <a:cubicBezTo>
                    <a:pt x="56" y="2"/>
                    <a:pt x="54" y="0"/>
                    <a:pt x="52" y="0"/>
                  </a:cubicBezTo>
                  <a:cubicBezTo>
                    <a:pt x="3" y="0"/>
                    <a:pt x="3" y="0"/>
                    <a:pt x="3" y="0"/>
                  </a:cubicBezTo>
                  <a:cubicBezTo>
                    <a:pt x="1" y="0"/>
                    <a:pt x="0" y="2"/>
                    <a:pt x="0" y="4"/>
                  </a:cubicBezTo>
                  <a:cubicBezTo>
                    <a:pt x="0" y="6"/>
                    <a:pt x="1" y="8"/>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9"/>
            <p:cNvSpPr>
              <a:spLocks/>
            </p:cNvSpPr>
            <p:nvPr/>
          </p:nvSpPr>
          <p:spPr bwMode="auto">
            <a:xfrm>
              <a:off x="4069" y="2090"/>
              <a:ext cx="357" cy="93"/>
            </a:xfrm>
            <a:custGeom>
              <a:avLst/>
              <a:gdLst>
                <a:gd name="T0" fmla="*/ 4 w 166"/>
                <a:gd name="T1" fmla="*/ 43 h 43"/>
                <a:gd name="T2" fmla="*/ 48 w 166"/>
                <a:gd name="T3" fmla="*/ 43 h 43"/>
                <a:gd name="T4" fmla="*/ 51 w 166"/>
                <a:gd name="T5" fmla="*/ 39 h 43"/>
                <a:gd name="T6" fmla="*/ 48 w 166"/>
                <a:gd name="T7" fmla="*/ 35 h 43"/>
                <a:gd name="T8" fmla="*/ 8 w 166"/>
                <a:gd name="T9" fmla="*/ 35 h 43"/>
                <a:gd name="T10" fmla="*/ 8 w 166"/>
                <a:gd name="T11" fmla="*/ 7 h 43"/>
                <a:gd name="T12" fmla="*/ 159 w 166"/>
                <a:gd name="T13" fmla="*/ 7 h 43"/>
                <a:gd name="T14" fmla="*/ 159 w 166"/>
                <a:gd name="T15" fmla="*/ 35 h 43"/>
                <a:gd name="T16" fmla="*/ 133 w 166"/>
                <a:gd name="T17" fmla="*/ 35 h 43"/>
                <a:gd name="T18" fmla="*/ 130 w 166"/>
                <a:gd name="T19" fmla="*/ 39 h 43"/>
                <a:gd name="T20" fmla="*/ 133 w 166"/>
                <a:gd name="T21" fmla="*/ 43 h 43"/>
                <a:gd name="T22" fmla="*/ 163 w 166"/>
                <a:gd name="T23" fmla="*/ 43 h 43"/>
                <a:gd name="T24" fmla="*/ 166 w 166"/>
                <a:gd name="T25" fmla="*/ 39 h 43"/>
                <a:gd name="T26" fmla="*/ 166 w 166"/>
                <a:gd name="T27" fmla="*/ 4 h 43"/>
                <a:gd name="T28" fmla="*/ 163 w 166"/>
                <a:gd name="T29" fmla="*/ 0 h 43"/>
                <a:gd name="T30" fmla="*/ 4 w 166"/>
                <a:gd name="T31" fmla="*/ 0 h 43"/>
                <a:gd name="T32" fmla="*/ 0 w 166"/>
                <a:gd name="T33" fmla="*/ 4 h 43"/>
                <a:gd name="T34" fmla="*/ 0 w 166"/>
                <a:gd name="T35" fmla="*/ 39 h 43"/>
                <a:gd name="T36" fmla="*/ 4 w 166"/>
                <a:gd name="T3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43">
                  <a:moveTo>
                    <a:pt x="4" y="43"/>
                  </a:moveTo>
                  <a:cubicBezTo>
                    <a:pt x="48" y="43"/>
                    <a:pt x="48" y="43"/>
                    <a:pt x="48" y="43"/>
                  </a:cubicBezTo>
                  <a:cubicBezTo>
                    <a:pt x="50" y="43"/>
                    <a:pt x="51" y="41"/>
                    <a:pt x="51" y="39"/>
                  </a:cubicBezTo>
                  <a:cubicBezTo>
                    <a:pt x="51" y="37"/>
                    <a:pt x="50" y="35"/>
                    <a:pt x="48" y="35"/>
                  </a:cubicBezTo>
                  <a:cubicBezTo>
                    <a:pt x="8" y="35"/>
                    <a:pt x="8" y="35"/>
                    <a:pt x="8" y="35"/>
                  </a:cubicBezTo>
                  <a:cubicBezTo>
                    <a:pt x="8" y="7"/>
                    <a:pt x="8" y="7"/>
                    <a:pt x="8" y="7"/>
                  </a:cubicBezTo>
                  <a:cubicBezTo>
                    <a:pt x="159" y="7"/>
                    <a:pt x="159" y="7"/>
                    <a:pt x="159" y="7"/>
                  </a:cubicBezTo>
                  <a:cubicBezTo>
                    <a:pt x="159" y="35"/>
                    <a:pt x="159" y="35"/>
                    <a:pt x="159" y="35"/>
                  </a:cubicBezTo>
                  <a:cubicBezTo>
                    <a:pt x="133" y="35"/>
                    <a:pt x="133" y="35"/>
                    <a:pt x="133" y="35"/>
                  </a:cubicBezTo>
                  <a:cubicBezTo>
                    <a:pt x="131" y="35"/>
                    <a:pt x="130" y="37"/>
                    <a:pt x="130" y="39"/>
                  </a:cubicBezTo>
                  <a:cubicBezTo>
                    <a:pt x="130" y="41"/>
                    <a:pt x="131" y="43"/>
                    <a:pt x="133" y="43"/>
                  </a:cubicBezTo>
                  <a:cubicBezTo>
                    <a:pt x="163" y="43"/>
                    <a:pt x="163" y="43"/>
                    <a:pt x="163" y="43"/>
                  </a:cubicBezTo>
                  <a:cubicBezTo>
                    <a:pt x="165" y="43"/>
                    <a:pt x="166" y="41"/>
                    <a:pt x="166" y="39"/>
                  </a:cubicBezTo>
                  <a:cubicBezTo>
                    <a:pt x="166" y="4"/>
                    <a:pt x="166" y="4"/>
                    <a:pt x="166" y="4"/>
                  </a:cubicBezTo>
                  <a:cubicBezTo>
                    <a:pt x="166" y="2"/>
                    <a:pt x="165" y="0"/>
                    <a:pt x="163" y="0"/>
                  </a:cubicBezTo>
                  <a:cubicBezTo>
                    <a:pt x="4" y="0"/>
                    <a:pt x="4" y="0"/>
                    <a:pt x="4" y="0"/>
                  </a:cubicBezTo>
                  <a:cubicBezTo>
                    <a:pt x="2" y="0"/>
                    <a:pt x="0" y="2"/>
                    <a:pt x="0" y="4"/>
                  </a:cubicBezTo>
                  <a:cubicBezTo>
                    <a:pt x="0" y="39"/>
                    <a:pt x="0" y="39"/>
                    <a:pt x="0" y="39"/>
                  </a:cubicBezTo>
                  <a:cubicBezTo>
                    <a:pt x="0" y="41"/>
                    <a:pt x="2" y="43"/>
                    <a:pt x="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0"/>
            <p:cNvSpPr>
              <a:spLocks/>
            </p:cNvSpPr>
            <p:nvPr/>
          </p:nvSpPr>
          <p:spPr bwMode="auto">
            <a:xfrm>
              <a:off x="4310" y="2166"/>
              <a:ext cx="15" cy="56"/>
            </a:xfrm>
            <a:custGeom>
              <a:avLst/>
              <a:gdLst>
                <a:gd name="T0" fmla="*/ 3 w 7"/>
                <a:gd name="T1" fmla="*/ 26 h 26"/>
                <a:gd name="T2" fmla="*/ 7 w 7"/>
                <a:gd name="T3" fmla="*/ 22 h 26"/>
                <a:gd name="T4" fmla="*/ 7 w 7"/>
                <a:gd name="T5" fmla="*/ 4 h 26"/>
                <a:gd name="T6" fmla="*/ 3 w 7"/>
                <a:gd name="T7" fmla="*/ 0 h 26"/>
                <a:gd name="T8" fmla="*/ 0 w 7"/>
                <a:gd name="T9" fmla="*/ 4 h 26"/>
                <a:gd name="T10" fmla="*/ 0 w 7"/>
                <a:gd name="T11" fmla="*/ 22 h 26"/>
                <a:gd name="T12" fmla="*/ 3 w 7"/>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7" h="26">
                  <a:moveTo>
                    <a:pt x="3" y="26"/>
                  </a:moveTo>
                  <a:cubicBezTo>
                    <a:pt x="5" y="26"/>
                    <a:pt x="7" y="24"/>
                    <a:pt x="7" y="22"/>
                  </a:cubicBezTo>
                  <a:cubicBezTo>
                    <a:pt x="7" y="4"/>
                    <a:pt x="7" y="4"/>
                    <a:pt x="7" y="4"/>
                  </a:cubicBezTo>
                  <a:cubicBezTo>
                    <a:pt x="7" y="2"/>
                    <a:pt x="5" y="0"/>
                    <a:pt x="3" y="0"/>
                  </a:cubicBezTo>
                  <a:cubicBezTo>
                    <a:pt x="1" y="0"/>
                    <a:pt x="0" y="2"/>
                    <a:pt x="0" y="4"/>
                  </a:cubicBezTo>
                  <a:cubicBezTo>
                    <a:pt x="0" y="22"/>
                    <a:pt x="0" y="22"/>
                    <a:pt x="0" y="22"/>
                  </a:cubicBezTo>
                  <a:cubicBezTo>
                    <a:pt x="0" y="24"/>
                    <a:pt x="1" y="26"/>
                    <a:pt x="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21"/>
            <p:cNvSpPr>
              <a:spLocks/>
            </p:cNvSpPr>
            <p:nvPr/>
          </p:nvSpPr>
          <p:spPr bwMode="auto">
            <a:xfrm>
              <a:off x="4163" y="2166"/>
              <a:ext cx="15" cy="56"/>
            </a:xfrm>
            <a:custGeom>
              <a:avLst/>
              <a:gdLst>
                <a:gd name="T0" fmla="*/ 4 w 7"/>
                <a:gd name="T1" fmla="*/ 26 h 26"/>
                <a:gd name="T2" fmla="*/ 7 w 7"/>
                <a:gd name="T3" fmla="*/ 22 h 26"/>
                <a:gd name="T4" fmla="*/ 7 w 7"/>
                <a:gd name="T5" fmla="*/ 4 h 26"/>
                <a:gd name="T6" fmla="*/ 4 w 7"/>
                <a:gd name="T7" fmla="*/ 0 h 26"/>
                <a:gd name="T8" fmla="*/ 0 w 7"/>
                <a:gd name="T9" fmla="*/ 4 h 26"/>
                <a:gd name="T10" fmla="*/ 0 w 7"/>
                <a:gd name="T11" fmla="*/ 22 h 26"/>
                <a:gd name="T12" fmla="*/ 4 w 7"/>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7" h="26">
                  <a:moveTo>
                    <a:pt x="4" y="26"/>
                  </a:moveTo>
                  <a:cubicBezTo>
                    <a:pt x="6" y="26"/>
                    <a:pt x="7" y="24"/>
                    <a:pt x="7" y="22"/>
                  </a:cubicBezTo>
                  <a:cubicBezTo>
                    <a:pt x="7" y="4"/>
                    <a:pt x="7" y="4"/>
                    <a:pt x="7" y="4"/>
                  </a:cubicBezTo>
                  <a:cubicBezTo>
                    <a:pt x="7" y="2"/>
                    <a:pt x="6" y="0"/>
                    <a:pt x="4" y="0"/>
                  </a:cubicBezTo>
                  <a:cubicBezTo>
                    <a:pt x="2" y="0"/>
                    <a:pt x="0" y="2"/>
                    <a:pt x="0" y="4"/>
                  </a:cubicBezTo>
                  <a:cubicBezTo>
                    <a:pt x="0" y="22"/>
                    <a:pt x="0" y="22"/>
                    <a:pt x="0" y="22"/>
                  </a:cubicBezTo>
                  <a:cubicBezTo>
                    <a:pt x="0" y="24"/>
                    <a:pt x="2" y="26"/>
                    <a:pt x="4"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2"/>
            <p:cNvSpPr>
              <a:spLocks/>
            </p:cNvSpPr>
            <p:nvPr/>
          </p:nvSpPr>
          <p:spPr bwMode="auto">
            <a:xfrm>
              <a:off x="4163" y="2205"/>
              <a:ext cx="125" cy="17"/>
            </a:xfrm>
            <a:custGeom>
              <a:avLst/>
              <a:gdLst>
                <a:gd name="T0" fmla="*/ 4 w 58"/>
                <a:gd name="T1" fmla="*/ 8 h 8"/>
                <a:gd name="T2" fmla="*/ 55 w 58"/>
                <a:gd name="T3" fmla="*/ 8 h 8"/>
                <a:gd name="T4" fmla="*/ 58 w 58"/>
                <a:gd name="T5" fmla="*/ 4 h 8"/>
                <a:gd name="T6" fmla="*/ 55 w 58"/>
                <a:gd name="T7" fmla="*/ 0 h 8"/>
                <a:gd name="T8" fmla="*/ 4 w 58"/>
                <a:gd name="T9" fmla="*/ 0 h 8"/>
                <a:gd name="T10" fmla="*/ 0 w 58"/>
                <a:gd name="T11" fmla="*/ 4 h 8"/>
                <a:gd name="T12" fmla="*/ 4 w 5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58" h="8">
                  <a:moveTo>
                    <a:pt x="4" y="8"/>
                  </a:moveTo>
                  <a:cubicBezTo>
                    <a:pt x="55" y="8"/>
                    <a:pt x="55" y="8"/>
                    <a:pt x="55" y="8"/>
                  </a:cubicBezTo>
                  <a:cubicBezTo>
                    <a:pt x="57" y="8"/>
                    <a:pt x="58" y="6"/>
                    <a:pt x="58" y="4"/>
                  </a:cubicBezTo>
                  <a:cubicBezTo>
                    <a:pt x="58" y="2"/>
                    <a:pt x="57" y="0"/>
                    <a:pt x="55"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5" name="Picture Placeholder 3">
            <a:extLst>
              <a:ext uri="{FF2B5EF4-FFF2-40B4-BE49-F238E27FC236}">
                <a16:creationId xmlns:a16="http://schemas.microsoft.com/office/drawing/2014/main" id="{5239EB1E-468D-4DEA-AEA1-4CE99A01BBF3}"/>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harpenSoften amount="-50000"/>
                    </a14:imgEffect>
                    <a14:imgEffect>
                      <a14:brightnessContrast bright="40000" contrast="20000"/>
                    </a14:imgEffect>
                  </a14:imgLayer>
                </a14:imgProps>
              </a:ext>
              <a:ext uri="{28A0092B-C50C-407E-A947-70E740481C1C}">
                <a14:useLocalDpi xmlns:a14="http://schemas.microsoft.com/office/drawing/2010/main" val="0"/>
              </a:ext>
            </a:extLst>
          </a:blip>
          <a:srcRect t="41530" b="41530"/>
          <a:stretch/>
        </p:blipFill>
        <p:spPr>
          <a:xfrm rot="10800000">
            <a:off x="-72572" y="-103032"/>
            <a:ext cx="12337144" cy="2073377"/>
          </a:xfrm>
          <a:prstGeom prst="rect">
            <a:avLst/>
          </a:prstGeom>
          <a:ln>
            <a:noFill/>
          </a:ln>
          <a:effectLst>
            <a:softEdge rad="112500"/>
          </a:effectLst>
        </p:spPr>
      </p:pic>
      <p:sp>
        <p:nvSpPr>
          <p:cNvPr id="57" name="Title 1">
            <a:extLst>
              <a:ext uri="{FF2B5EF4-FFF2-40B4-BE49-F238E27FC236}">
                <a16:creationId xmlns:a16="http://schemas.microsoft.com/office/drawing/2014/main" id="{438A8B18-7B09-4F7B-9A6F-161924AD5ECD}"/>
              </a:ext>
            </a:extLst>
          </p:cNvPr>
          <p:cNvSpPr>
            <a:spLocks noGrp="1"/>
          </p:cNvSpPr>
          <p:nvPr>
            <p:ph type="title"/>
          </p:nvPr>
        </p:nvSpPr>
        <p:spPr>
          <a:xfrm>
            <a:off x="3542173" y="812286"/>
            <a:ext cx="5034198" cy="804016"/>
          </a:xfrm>
        </p:spPr>
        <p:txBody>
          <a:bodyPr>
            <a:normAutofit/>
          </a:bodyPr>
          <a:lstStyle/>
          <a:p>
            <a:pPr algn="ctr"/>
            <a:r>
              <a:rPr lang="en-US" i="1" dirty="0">
                <a:solidFill>
                  <a:schemeClr val="tx2">
                    <a:lumMod val="75000"/>
                  </a:schemeClr>
                </a:solidFill>
                <a:latin typeface="Times New Roman" panose="02020603050405020304" pitchFamily="18" charset="0"/>
                <a:cs typeface="Times New Roman" panose="02020603050405020304" pitchFamily="18" charset="0"/>
              </a:rPr>
              <a:t>System Algorithms</a:t>
            </a:r>
          </a:p>
        </p:txBody>
      </p:sp>
      <p:grpSp>
        <p:nvGrpSpPr>
          <p:cNvPr id="58" name="Group 57">
            <a:extLst>
              <a:ext uri="{FF2B5EF4-FFF2-40B4-BE49-F238E27FC236}">
                <a16:creationId xmlns:a16="http://schemas.microsoft.com/office/drawing/2014/main" id="{3C038C51-1A93-478D-B93F-C1F1F17DBF56}"/>
              </a:ext>
            </a:extLst>
          </p:cNvPr>
          <p:cNvGrpSpPr>
            <a:grpSpLocks noChangeAspect="1"/>
          </p:cNvGrpSpPr>
          <p:nvPr/>
        </p:nvGrpSpPr>
        <p:grpSpPr bwMode="auto">
          <a:xfrm>
            <a:off x="6857714" y="3553381"/>
            <a:ext cx="419399" cy="447179"/>
            <a:chOff x="1812" y="-9"/>
            <a:chExt cx="4061" cy="4330"/>
          </a:xfrm>
          <a:solidFill>
            <a:schemeClr val="tx1">
              <a:lumMod val="50000"/>
              <a:lumOff val="50000"/>
            </a:schemeClr>
          </a:solidFill>
        </p:grpSpPr>
        <p:sp>
          <p:nvSpPr>
            <p:cNvPr id="59" name="Freeform 9">
              <a:extLst>
                <a:ext uri="{FF2B5EF4-FFF2-40B4-BE49-F238E27FC236}">
                  <a16:creationId xmlns:a16="http://schemas.microsoft.com/office/drawing/2014/main" id="{19A91724-F481-4C2C-92F4-329B36733124}"/>
                </a:ext>
              </a:extLst>
            </p:cNvPr>
            <p:cNvSpPr>
              <a:spLocks/>
            </p:cNvSpPr>
            <p:nvPr/>
          </p:nvSpPr>
          <p:spPr bwMode="auto">
            <a:xfrm>
              <a:off x="1812" y="-9"/>
              <a:ext cx="2233" cy="2882"/>
            </a:xfrm>
            <a:custGeom>
              <a:avLst/>
              <a:gdLst>
                <a:gd name="T0" fmla="*/ 139 w 2007"/>
                <a:gd name="T1" fmla="*/ 2583 h 2592"/>
                <a:gd name="T2" fmla="*/ 191 w 2007"/>
                <a:gd name="T3" fmla="*/ 2496 h 2592"/>
                <a:gd name="T4" fmla="*/ 144 w 2007"/>
                <a:gd name="T5" fmla="*/ 2100 h 2592"/>
                <a:gd name="T6" fmla="*/ 626 w 2007"/>
                <a:gd name="T7" fmla="*/ 933 h 2592"/>
                <a:gd name="T8" fmla="*/ 1788 w 2007"/>
                <a:gd name="T9" fmla="*/ 450 h 2592"/>
                <a:gd name="T10" fmla="*/ 1625 w 2007"/>
                <a:gd name="T11" fmla="*/ 707 h 2592"/>
                <a:gd name="T12" fmla="*/ 1647 w 2007"/>
                <a:gd name="T13" fmla="*/ 806 h 2592"/>
                <a:gd name="T14" fmla="*/ 1746 w 2007"/>
                <a:gd name="T15" fmla="*/ 784 h 2592"/>
                <a:gd name="T16" fmla="*/ 1968 w 2007"/>
                <a:gd name="T17" fmla="*/ 434 h 2592"/>
                <a:gd name="T18" fmla="*/ 1986 w 2007"/>
                <a:gd name="T19" fmla="*/ 406 h 2592"/>
                <a:gd name="T20" fmla="*/ 2007 w 2007"/>
                <a:gd name="T21" fmla="*/ 373 h 2592"/>
                <a:gd name="T22" fmla="*/ 1981 w 2007"/>
                <a:gd name="T23" fmla="*/ 347 h 2592"/>
                <a:gd name="T24" fmla="*/ 1955 w 2007"/>
                <a:gd name="T25" fmla="*/ 321 h 2592"/>
                <a:gd name="T26" fmla="*/ 1664 w 2007"/>
                <a:gd name="T27" fmla="*/ 28 h 2592"/>
                <a:gd name="T28" fmla="*/ 1562 w 2007"/>
                <a:gd name="T29" fmla="*/ 28 h 2592"/>
                <a:gd name="T30" fmla="*/ 1562 w 2007"/>
                <a:gd name="T31" fmla="*/ 129 h 2592"/>
                <a:gd name="T32" fmla="*/ 1562 w 2007"/>
                <a:gd name="T33" fmla="*/ 129 h 2592"/>
                <a:gd name="T34" fmla="*/ 1739 w 2007"/>
                <a:gd name="T35" fmla="*/ 307 h 2592"/>
                <a:gd name="T36" fmla="*/ 0 w 2007"/>
                <a:gd name="T37" fmla="*/ 2100 h 2592"/>
                <a:gd name="T38" fmla="*/ 52 w 2007"/>
                <a:gd name="T39" fmla="*/ 2530 h 2592"/>
                <a:gd name="T40" fmla="*/ 139 w 2007"/>
                <a:gd name="T41" fmla="*/ 2583 h 2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07" h="2592">
                  <a:moveTo>
                    <a:pt x="139" y="2583"/>
                  </a:moveTo>
                  <a:cubicBezTo>
                    <a:pt x="177" y="2574"/>
                    <a:pt x="201" y="2535"/>
                    <a:pt x="191" y="2496"/>
                  </a:cubicBezTo>
                  <a:cubicBezTo>
                    <a:pt x="160" y="2369"/>
                    <a:pt x="144" y="2237"/>
                    <a:pt x="144" y="2100"/>
                  </a:cubicBezTo>
                  <a:cubicBezTo>
                    <a:pt x="144" y="1644"/>
                    <a:pt x="328" y="1232"/>
                    <a:pt x="626" y="933"/>
                  </a:cubicBezTo>
                  <a:cubicBezTo>
                    <a:pt x="924" y="635"/>
                    <a:pt x="1334" y="450"/>
                    <a:pt x="1788" y="450"/>
                  </a:cubicBezTo>
                  <a:cubicBezTo>
                    <a:pt x="1625" y="707"/>
                    <a:pt x="1625" y="707"/>
                    <a:pt x="1625" y="707"/>
                  </a:cubicBezTo>
                  <a:cubicBezTo>
                    <a:pt x="1604" y="740"/>
                    <a:pt x="1614" y="784"/>
                    <a:pt x="1647" y="806"/>
                  </a:cubicBezTo>
                  <a:cubicBezTo>
                    <a:pt x="1680" y="827"/>
                    <a:pt x="1725" y="817"/>
                    <a:pt x="1746" y="784"/>
                  </a:cubicBezTo>
                  <a:cubicBezTo>
                    <a:pt x="1968" y="434"/>
                    <a:pt x="1968" y="434"/>
                    <a:pt x="1968" y="434"/>
                  </a:cubicBezTo>
                  <a:cubicBezTo>
                    <a:pt x="1976" y="426"/>
                    <a:pt x="1982" y="417"/>
                    <a:pt x="1986" y="406"/>
                  </a:cubicBezTo>
                  <a:cubicBezTo>
                    <a:pt x="2007" y="373"/>
                    <a:pt x="2007" y="373"/>
                    <a:pt x="2007" y="373"/>
                  </a:cubicBezTo>
                  <a:cubicBezTo>
                    <a:pt x="1981" y="347"/>
                    <a:pt x="1981" y="347"/>
                    <a:pt x="1981" y="347"/>
                  </a:cubicBezTo>
                  <a:cubicBezTo>
                    <a:pt x="1975" y="336"/>
                    <a:pt x="1966" y="327"/>
                    <a:pt x="1955" y="321"/>
                  </a:cubicBezTo>
                  <a:cubicBezTo>
                    <a:pt x="1664" y="28"/>
                    <a:pt x="1664" y="28"/>
                    <a:pt x="1664" y="28"/>
                  </a:cubicBezTo>
                  <a:cubicBezTo>
                    <a:pt x="1636" y="0"/>
                    <a:pt x="1590" y="0"/>
                    <a:pt x="1562" y="28"/>
                  </a:cubicBezTo>
                  <a:cubicBezTo>
                    <a:pt x="1534" y="56"/>
                    <a:pt x="1534" y="101"/>
                    <a:pt x="1562" y="129"/>
                  </a:cubicBezTo>
                  <a:cubicBezTo>
                    <a:pt x="1562" y="129"/>
                    <a:pt x="1562" y="129"/>
                    <a:pt x="1562" y="129"/>
                  </a:cubicBezTo>
                  <a:cubicBezTo>
                    <a:pt x="1739" y="307"/>
                    <a:pt x="1739" y="307"/>
                    <a:pt x="1739" y="307"/>
                  </a:cubicBezTo>
                  <a:cubicBezTo>
                    <a:pt x="774" y="335"/>
                    <a:pt x="0" y="1126"/>
                    <a:pt x="0" y="2100"/>
                  </a:cubicBezTo>
                  <a:cubicBezTo>
                    <a:pt x="0" y="2248"/>
                    <a:pt x="18" y="2392"/>
                    <a:pt x="52" y="2530"/>
                  </a:cubicBezTo>
                  <a:cubicBezTo>
                    <a:pt x="62" y="2569"/>
                    <a:pt x="101" y="2592"/>
                    <a:pt x="139" y="25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
              <a:extLst>
                <a:ext uri="{FF2B5EF4-FFF2-40B4-BE49-F238E27FC236}">
                  <a16:creationId xmlns:a16="http://schemas.microsoft.com/office/drawing/2014/main" id="{122B8154-D369-47D3-A7D2-1521B6718578}"/>
                </a:ext>
              </a:extLst>
            </p:cNvPr>
            <p:cNvSpPr>
              <a:spLocks/>
            </p:cNvSpPr>
            <p:nvPr/>
          </p:nvSpPr>
          <p:spPr bwMode="auto">
            <a:xfrm>
              <a:off x="1838" y="3028"/>
              <a:ext cx="3330" cy="1293"/>
            </a:xfrm>
            <a:custGeom>
              <a:avLst/>
              <a:gdLst>
                <a:gd name="T0" fmla="*/ 2866 w 2994"/>
                <a:gd name="T1" fmla="*/ 598 h 1163"/>
                <a:gd name="T2" fmla="*/ 1768 w 2994"/>
                <a:gd name="T3" fmla="*/ 1019 h 1163"/>
                <a:gd name="T4" fmla="*/ 319 w 2994"/>
                <a:gd name="T5" fmla="*/ 155 h 1163"/>
                <a:gd name="T6" fmla="*/ 623 w 2994"/>
                <a:gd name="T7" fmla="*/ 175 h 1163"/>
                <a:gd name="T8" fmla="*/ 700 w 2994"/>
                <a:gd name="T9" fmla="*/ 108 h 1163"/>
                <a:gd name="T10" fmla="*/ 633 w 2994"/>
                <a:gd name="T11" fmla="*/ 32 h 1163"/>
                <a:gd name="T12" fmla="*/ 148 w 2994"/>
                <a:gd name="T13" fmla="*/ 0 h 1163"/>
                <a:gd name="T14" fmla="*/ 11 w 2994"/>
                <a:gd name="T15" fmla="*/ 467 h 1163"/>
                <a:gd name="T16" fmla="*/ 59 w 2994"/>
                <a:gd name="T17" fmla="*/ 556 h 1163"/>
                <a:gd name="T18" fmla="*/ 148 w 2994"/>
                <a:gd name="T19" fmla="*/ 508 h 1163"/>
                <a:gd name="T20" fmla="*/ 219 w 2994"/>
                <a:gd name="T21" fmla="*/ 267 h 1163"/>
                <a:gd name="T22" fmla="*/ 1768 w 2994"/>
                <a:gd name="T23" fmla="*/ 1163 h 1163"/>
                <a:gd name="T24" fmla="*/ 2962 w 2994"/>
                <a:gd name="T25" fmla="*/ 705 h 1163"/>
                <a:gd name="T26" fmla="*/ 2968 w 2994"/>
                <a:gd name="T27" fmla="*/ 604 h 1163"/>
                <a:gd name="T28" fmla="*/ 2866 w 2994"/>
                <a:gd name="T29" fmla="*/ 598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94" h="1163">
                  <a:moveTo>
                    <a:pt x="2866" y="598"/>
                  </a:moveTo>
                  <a:cubicBezTo>
                    <a:pt x="2575" y="860"/>
                    <a:pt x="2190" y="1019"/>
                    <a:pt x="1768" y="1019"/>
                  </a:cubicBezTo>
                  <a:cubicBezTo>
                    <a:pt x="1142" y="1019"/>
                    <a:pt x="599" y="670"/>
                    <a:pt x="319" y="155"/>
                  </a:cubicBezTo>
                  <a:cubicBezTo>
                    <a:pt x="623" y="175"/>
                    <a:pt x="623" y="175"/>
                    <a:pt x="623" y="175"/>
                  </a:cubicBezTo>
                  <a:cubicBezTo>
                    <a:pt x="663" y="178"/>
                    <a:pt x="697" y="148"/>
                    <a:pt x="700" y="108"/>
                  </a:cubicBezTo>
                  <a:cubicBezTo>
                    <a:pt x="702" y="69"/>
                    <a:pt x="672" y="35"/>
                    <a:pt x="633" y="32"/>
                  </a:cubicBezTo>
                  <a:cubicBezTo>
                    <a:pt x="148" y="0"/>
                    <a:pt x="148" y="0"/>
                    <a:pt x="148" y="0"/>
                  </a:cubicBezTo>
                  <a:cubicBezTo>
                    <a:pt x="11" y="467"/>
                    <a:pt x="11" y="467"/>
                    <a:pt x="11" y="467"/>
                  </a:cubicBezTo>
                  <a:cubicBezTo>
                    <a:pt x="0" y="505"/>
                    <a:pt x="21" y="545"/>
                    <a:pt x="59" y="556"/>
                  </a:cubicBezTo>
                  <a:cubicBezTo>
                    <a:pt x="97" y="567"/>
                    <a:pt x="137" y="546"/>
                    <a:pt x="148" y="508"/>
                  </a:cubicBezTo>
                  <a:cubicBezTo>
                    <a:pt x="219" y="267"/>
                    <a:pt x="219" y="267"/>
                    <a:pt x="219" y="267"/>
                  </a:cubicBezTo>
                  <a:cubicBezTo>
                    <a:pt x="529" y="802"/>
                    <a:pt x="1106" y="1162"/>
                    <a:pt x="1768" y="1163"/>
                  </a:cubicBezTo>
                  <a:cubicBezTo>
                    <a:pt x="2226" y="1163"/>
                    <a:pt x="2645" y="990"/>
                    <a:pt x="2962" y="705"/>
                  </a:cubicBezTo>
                  <a:cubicBezTo>
                    <a:pt x="2991" y="679"/>
                    <a:pt x="2994" y="634"/>
                    <a:pt x="2968" y="604"/>
                  </a:cubicBezTo>
                  <a:cubicBezTo>
                    <a:pt x="2941" y="575"/>
                    <a:pt x="2896" y="572"/>
                    <a:pt x="2866" y="5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1">
              <a:extLst>
                <a:ext uri="{FF2B5EF4-FFF2-40B4-BE49-F238E27FC236}">
                  <a16:creationId xmlns:a16="http://schemas.microsoft.com/office/drawing/2014/main" id="{EB3E7F7F-3EAE-4477-B948-3D2255CB2FC5}"/>
                </a:ext>
              </a:extLst>
            </p:cNvPr>
            <p:cNvSpPr>
              <a:spLocks/>
            </p:cNvSpPr>
            <p:nvPr/>
          </p:nvSpPr>
          <p:spPr bwMode="auto">
            <a:xfrm>
              <a:off x="4199" y="385"/>
              <a:ext cx="1674" cy="3201"/>
            </a:xfrm>
            <a:custGeom>
              <a:avLst/>
              <a:gdLst>
                <a:gd name="T0" fmla="*/ 1423 w 1505"/>
                <a:gd name="T1" fmla="*/ 2687 h 2879"/>
                <a:gd name="T2" fmla="*/ 1423 w 1505"/>
                <a:gd name="T3" fmla="*/ 2687 h 2879"/>
                <a:gd name="T4" fmla="*/ 1152 w 1505"/>
                <a:gd name="T5" fmla="*/ 2715 h 2879"/>
                <a:gd name="T6" fmla="*/ 1435 w 1505"/>
                <a:gd name="T7" fmla="*/ 1746 h 2879"/>
                <a:gd name="T8" fmla="*/ 97 w 1505"/>
                <a:gd name="T9" fmla="*/ 10 h 2879"/>
                <a:gd name="T10" fmla="*/ 10 w 1505"/>
                <a:gd name="T11" fmla="*/ 61 h 2879"/>
                <a:gd name="T12" fmla="*/ 61 w 1505"/>
                <a:gd name="T13" fmla="*/ 149 h 2879"/>
                <a:gd name="T14" fmla="*/ 1292 w 1505"/>
                <a:gd name="T15" fmla="*/ 1746 h 2879"/>
                <a:gd name="T16" fmla="*/ 1027 w 1505"/>
                <a:gd name="T17" fmla="*/ 2644 h 2879"/>
                <a:gd name="T18" fmla="*/ 936 w 1505"/>
                <a:gd name="T19" fmla="*/ 2372 h 2879"/>
                <a:gd name="T20" fmla="*/ 846 w 1505"/>
                <a:gd name="T21" fmla="*/ 2326 h 2879"/>
                <a:gd name="T22" fmla="*/ 800 w 1505"/>
                <a:gd name="T23" fmla="*/ 2417 h 2879"/>
                <a:gd name="T24" fmla="*/ 931 w 1505"/>
                <a:gd name="T25" fmla="*/ 2810 h 2879"/>
                <a:gd name="T26" fmla="*/ 941 w 1505"/>
                <a:gd name="T27" fmla="*/ 2840 h 2879"/>
                <a:gd name="T28" fmla="*/ 954 w 1505"/>
                <a:gd name="T29" fmla="*/ 2879 h 2879"/>
                <a:gd name="T30" fmla="*/ 997 w 1505"/>
                <a:gd name="T31" fmla="*/ 2874 h 2879"/>
                <a:gd name="T32" fmla="*/ 1019 w 1505"/>
                <a:gd name="T33" fmla="*/ 2872 h 2879"/>
                <a:gd name="T34" fmla="*/ 1437 w 1505"/>
                <a:gd name="T35" fmla="*/ 2830 h 2879"/>
                <a:gd name="T36" fmla="*/ 1501 w 1505"/>
                <a:gd name="T37" fmla="*/ 2752 h 2879"/>
                <a:gd name="T38" fmla="*/ 1423 w 1505"/>
                <a:gd name="T39" fmla="*/ 2687 h 2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05" h="2879">
                  <a:moveTo>
                    <a:pt x="1423" y="2687"/>
                  </a:moveTo>
                  <a:cubicBezTo>
                    <a:pt x="1423" y="2687"/>
                    <a:pt x="1423" y="2687"/>
                    <a:pt x="1423" y="2687"/>
                  </a:cubicBezTo>
                  <a:cubicBezTo>
                    <a:pt x="1152" y="2715"/>
                    <a:pt x="1152" y="2715"/>
                    <a:pt x="1152" y="2715"/>
                  </a:cubicBezTo>
                  <a:cubicBezTo>
                    <a:pt x="1331" y="2435"/>
                    <a:pt x="1435" y="2102"/>
                    <a:pt x="1435" y="1746"/>
                  </a:cubicBezTo>
                  <a:cubicBezTo>
                    <a:pt x="1435" y="912"/>
                    <a:pt x="867" y="210"/>
                    <a:pt x="97" y="10"/>
                  </a:cubicBezTo>
                  <a:cubicBezTo>
                    <a:pt x="59" y="0"/>
                    <a:pt x="20" y="23"/>
                    <a:pt x="10" y="61"/>
                  </a:cubicBezTo>
                  <a:cubicBezTo>
                    <a:pt x="0" y="99"/>
                    <a:pt x="23" y="139"/>
                    <a:pt x="61" y="149"/>
                  </a:cubicBezTo>
                  <a:cubicBezTo>
                    <a:pt x="769" y="333"/>
                    <a:pt x="1292" y="978"/>
                    <a:pt x="1292" y="1746"/>
                  </a:cubicBezTo>
                  <a:cubicBezTo>
                    <a:pt x="1292" y="2077"/>
                    <a:pt x="1194" y="2386"/>
                    <a:pt x="1027" y="2644"/>
                  </a:cubicBezTo>
                  <a:cubicBezTo>
                    <a:pt x="936" y="2372"/>
                    <a:pt x="936" y="2372"/>
                    <a:pt x="936" y="2372"/>
                  </a:cubicBezTo>
                  <a:cubicBezTo>
                    <a:pt x="924" y="2334"/>
                    <a:pt x="883" y="2314"/>
                    <a:pt x="846" y="2326"/>
                  </a:cubicBezTo>
                  <a:cubicBezTo>
                    <a:pt x="808" y="2339"/>
                    <a:pt x="788" y="2379"/>
                    <a:pt x="800" y="2417"/>
                  </a:cubicBezTo>
                  <a:cubicBezTo>
                    <a:pt x="931" y="2810"/>
                    <a:pt x="931" y="2810"/>
                    <a:pt x="931" y="2810"/>
                  </a:cubicBezTo>
                  <a:cubicBezTo>
                    <a:pt x="932" y="2820"/>
                    <a:pt x="935" y="2831"/>
                    <a:pt x="941" y="2840"/>
                  </a:cubicBezTo>
                  <a:cubicBezTo>
                    <a:pt x="954" y="2879"/>
                    <a:pt x="954" y="2879"/>
                    <a:pt x="954" y="2879"/>
                  </a:cubicBezTo>
                  <a:cubicBezTo>
                    <a:pt x="997" y="2874"/>
                    <a:pt x="997" y="2874"/>
                    <a:pt x="997" y="2874"/>
                  </a:cubicBezTo>
                  <a:cubicBezTo>
                    <a:pt x="1004" y="2875"/>
                    <a:pt x="1012" y="2874"/>
                    <a:pt x="1019" y="2872"/>
                  </a:cubicBezTo>
                  <a:cubicBezTo>
                    <a:pt x="1437" y="2830"/>
                    <a:pt x="1437" y="2830"/>
                    <a:pt x="1437" y="2830"/>
                  </a:cubicBezTo>
                  <a:cubicBezTo>
                    <a:pt x="1477" y="2826"/>
                    <a:pt x="1505" y="2791"/>
                    <a:pt x="1501" y="2752"/>
                  </a:cubicBezTo>
                  <a:cubicBezTo>
                    <a:pt x="1497" y="2712"/>
                    <a:pt x="1462" y="2683"/>
                    <a:pt x="1423" y="26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2">
              <a:extLst>
                <a:ext uri="{FF2B5EF4-FFF2-40B4-BE49-F238E27FC236}">
                  <a16:creationId xmlns:a16="http://schemas.microsoft.com/office/drawing/2014/main" id="{55A8185E-325F-484E-91B4-A2789585ED79}"/>
                </a:ext>
              </a:extLst>
            </p:cNvPr>
            <p:cNvSpPr>
              <a:spLocks noEditPoints="1"/>
            </p:cNvSpPr>
            <p:nvPr/>
          </p:nvSpPr>
          <p:spPr bwMode="auto">
            <a:xfrm>
              <a:off x="3099" y="1331"/>
              <a:ext cx="1435" cy="1975"/>
            </a:xfrm>
            <a:custGeom>
              <a:avLst/>
              <a:gdLst>
                <a:gd name="T0" fmla="*/ 521 w 1290"/>
                <a:gd name="T1" fmla="*/ 1776 h 1776"/>
                <a:gd name="T2" fmla="*/ 764 w 1290"/>
                <a:gd name="T3" fmla="*/ 1776 h 1776"/>
                <a:gd name="T4" fmla="*/ 955 w 1290"/>
                <a:gd name="T5" fmla="*/ 1584 h 1776"/>
                <a:gd name="T6" fmla="*/ 956 w 1290"/>
                <a:gd name="T7" fmla="*/ 1225 h 1776"/>
                <a:gd name="T8" fmla="*/ 965 w 1290"/>
                <a:gd name="T9" fmla="*/ 1170 h 1776"/>
                <a:gd name="T10" fmla="*/ 1023 w 1290"/>
                <a:gd name="T11" fmla="*/ 1088 h 1776"/>
                <a:gd name="T12" fmla="*/ 1194 w 1290"/>
                <a:gd name="T13" fmla="*/ 922 h 1776"/>
                <a:gd name="T14" fmla="*/ 1289 w 1290"/>
                <a:gd name="T15" fmla="*/ 612 h 1776"/>
                <a:gd name="T16" fmla="*/ 1102 w 1290"/>
                <a:gd name="T17" fmla="*/ 186 h 1776"/>
                <a:gd name="T18" fmla="*/ 644 w 1290"/>
                <a:gd name="T19" fmla="*/ 0 h 1776"/>
                <a:gd name="T20" fmla="*/ 187 w 1290"/>
                <a:gd name="T21" fmla="*/ 186 h 1776"/>
                <a:gd name="T22" fmla="*/ 0 w 1290"/>
                <a:gd name="T23" fmla="*/ 612 h 1776"/>
                <a:gd name="T24" fmla="*/ 58 w 1290"/>
                <a:gd name="T25" fmla="*/ 864 h 1776"/>
                <a:gd name="T26" fmla="*/ 252 w 1290"/>
                <a:gd name="T27" fmla="*/ 1074 h 1776"/>
                <a:gd name="T28" fmla="*/ 310 w 1290"/>
                <a:gd name="T29" fmla="*/ 1146 h 1776"/>
                <a:gd name="T30" fmla="*/ 330 w 1290"/>
                <a:gd name="T31" fmla="*/ 1225 h 1776"/>
                <a:gd name="T32" fmla="*/ 330 w 1290"/>
                <a:gd name="T33" fmla="*/ 1584 h 1776"/>
                <a:gd name="T34" fmla="*/ 521 w 1290"/>
                <a:gd name="T35" fmla="*/ 1776 h 1776"/>
                <a:gd name="T36" fmla="*/ 798 w 1290"/>
                <a:gd name="T37" fmla="*/ 1618 h 1776"/>
                <a:gd name="T38" fmla="*/ 764 w 1290"/>
                <a:gd name="T39" fmla="*/ 1632 h 1776"/>
                <a:gd name="T40" fmla="*/ 521 w 1290"/>
                <a:gd name="T41" fmla="*/ 1632 h 1776"/>
                <a:gd name="T42" fmla="*/ 488 w 1290"/>
                <a:gd name="T43" fmla="*/ 1618 h 1776"/>
                <a:gd name="T44" fmla="*/ 474 w 1290"/>
                <a:gd name="T45" fmla="*/ 1584 h 1776"/>
                <a:gd name="T46" fmla="*/ 474 w 1290"/>
                <a:gd name="T47" fmla="*/ 1393 h 1776"/>
                <a:gd name="T48" fmla="*/ 812 w 1290"/>
                <a:gd name="T49" fmla="*/ 1393 h 1776"/>
                <a:gd name="T50" fmla="*/ 812 w 1290"/>
                <a:gd name="T51" fmla="*/ 1584 h 1776"/>
                <a:gd name="T52" fmla="*/ 798 w 1290"/>
                <a:gd name="T53" fmla="*/ 1618 h 1776"/>
                <a:gd name="T54" fmla="*/ 209 w 1290"/>
                <a:gd name="T55" fmla="*/ 838 h 1776"/>
                <a:gd name="T56" fmla="*/ 143 w 1290"/>
                <a:gd name="T57" fmla="*/ 612 h 1776"/>
                <a:gd name="T58" fmla="*/ 287 w 1290"/>
                <a:gd name="T59" fmla="*/ 289 h 1776"/>
                <a:gd name="T60" fmla="*/ 644 w 1290"/>
                <a:gd name="T61" fmla="*/ 143 h 1776"/>
                <a:gd name="T62" fmla="*/ 1002 w 1290"/>
                <a:gd name="T63" fmla="*/ 289 h 1776"/>
                <a:gd name="T64" fmla="*/ 1146 w 1290"/>
                <a:gd name="T65" fmla="*/ 612 h 1776"/>
                <a:gd name="T66" fmla="*/ 1104 w 1290"/>
                <a:gd name="T67" fmla="*/ 797 h 1776"/>
                <a:gd name="T68" fmla="*/ 936 w 1290"/>
                <a:gd name="T69" fmla="*/ 972 h 1776"/>
                <a:gd name="T70" fmla="*/ 852 w 1290"/>
                <a:gd name="T71" fmla="*/ 1075 h 1776"/>
                <a:gd name="T72" fmla="*/ 813 w 1290"/>
                <a:gd name="T73" fmla="*/ 1225 h 1776"/>
                <a:gd name="T74" fmla="*/ 813 w 1290"/>
                <a:gd name="T75" fmla="*/ 1249 h 1776"/>
                <a:gd name="T76" fmla="*/ 474 w 1290"/>
                <a:gd name="T77" fmla="*/ 1249 h 1776"/>
                <a:gd name="T78" fmla="*/ 474 w 1290"/>
                <a:gd name="T79" fmla="*/ 1225 h 1776"/>
                <a:gd name="T80" fmla="*/ 456 w 1290"/>
                <a:gd name="T81" fmla="*/ 1120 h 1776"/>
                <a:gd name="T82" fmla="*/ 367 w 1290"/>
                <a:gd name="T83" fmla="*/ 987 h 1776"/>
                <a:gd name="T84" fmla="*/ 209 w 1290"/>
                <a:gd name="T85" fmla="*/ 838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90" h="1776">
                  <a:moveTo>
                    <a:pt x="521" y="1776"/>
                  </a:moveTo>
                  <a:cubicBezTo>
                    <a:pt x="764" y="1776"/>
                    <a:pt x="764" y="1776"/>
                    <a:pt x="764" y="1776"/>
                  </a:cubicBezTo>
                  <a:cubicBezTo>
                    <a:pt x="870" y="1775"/>
                    <a:pt x="955" y="1690"/>
                    <a:pt x="955" y="1584"/>
                  </a:cubicBezTo>
                  <a:cubicBezTo>
                    <a:pt x="956" y="1225"/>
                    <a:pt x="956" y="1225"/>
                    <a:pt x="956" y="1225"/>
                  </a:cubicBezTo>
                  <a:cubicBezTo>
                    <a:pt x="956" y="1203"/>
                    <a:pt x="959" y="1186"/>
                    <a:pt x="965" y="1170"/>
                  </a:cubicBezTo>
                  <a:cubicBezTo>
                    <a:pt x="975" y="1142"/>
                    <a:pt x="994" y="1117"/>
                    <a:pt x="1023" y="1088"/>
                  </a:cubicBezTo>
                  <a:cubicBezTo>
                    <a:pt x="1065" y="1044"/>
                    <a:pt x="1140" y="996"/>
                    <a:pt x="1194" y="922"/>
                  </a:cubicBezTo>
                  <a:cubicBezTo>
                    <a:pt x="1248" y="849"/>
                    <a:pt x="1290" y="747"/>
                    <a:pt x="1289" y="612"/>
                  </a:cubicBezTo>
                  <a:cubicBezTo>
                    <a:pt x="1289" y="451"/>
                    <a:pt x="1217" y="299"/>
                    <a:pt x="1102" y="186"/>
                  </a:cubicBezTo>
                  <a:cubicBezTo>
                    <a:pt x="986" y="74"/>
                    <a:pt x="825" y="0"/>
                    <a:pt x="644" y="0"/>
                  </a:cubicBezTo>
                  <a:cubicBezTo>
                    <a:pt x="464" y="0"/>
                    <a:pt x="303" y="74"/>
                    <a:pt x="187" y="186"/>
                  </a:cubicBezTo>
                  <a:cubicBezTo>
                    <a:pt x="72" y="299"/>
                    <a:pt x="0" y="451"/>
                    <a:pt x="0" y="612"/>
                  </a:cubicBezTo>
                  <a:cubicBezTo>
                    <a:pt x="0" y="715"/>
                    <a:pt x="22" y="798"/>
                    <a:pt x="58" y="864"/>
                  </a:cubicBezTo>
                  <a:cubicBezTo>
                    <a:pt x="110" y="964"/>
                    <a:pt x="201" y="1023"/>
                    <a:pt x="252" y="1074"/>
                  </a:cubicBezTo>
                  <a:cubicBezTo>
                    <a:pt x="278" y="1100"/>
                    <a:pt x="298" y="1123"/>
                    <a:pt x="310" y="1146"/>
                  </a:cubicBezTo>
                  <a:cubicBezTo>
                    <a:pt x="323" y="1169"/>
                    <a:pt x="330" y="1192"/>
                    <a:pt x="330" y="1225"/>
                  </a:cubicBezTo>
                  <a:cubicBezTo>
                    <a:pt x="330" y="1584"/>
                    <a:pt x="330" y="1584"/>
                    <a:pt x="330" y="1584"/>
                  </a:cubicBezTo>
                  <a:cubicBezTo>
                    <a:pt x="331" y="1690"/>
                    <a:pt x="416" y="1775"/>
                    <a:pt x="521" y="1776"/>
                  </a:cubicBezTo>
                  <a:close/>
                  <a:moveTo>
                    <a:pt x="798" y="1618"/>
                  </a:moveTo>
                  <a:cubicBezTo>
                    <a:pt x="789" y="1627"/>
                    <a:pt x="778" y="1632"/>
                    <a:pt x="764" y="1632"/>
                  </a:cubicBezTo>
                  <a:cubicBezTo>
                    <a:pt x="521" y="1632"/>
                    <a:pt x="521" y="1632"/>
                    <a:pt x="521" y="1632"/>
                  </a:cubicBezTo>
                  <a:cubicBezTo>
                    <a:pt x="508" y="1632"/>
                    <a:pt x="497" y="1627"/>
                    <a:pt x="488" y="1618"/>
                  </a:cubicBezTo>
                  <a:cubicBezTo>
                    <a:pt x="479" y="1609"/>
                    <a:pt x="474" y="1597"/>
                    <a:pt x="474" y="1584"/>
                  </a:cubicBezTo>
                  <a:cubicBezTo>
                    <a:pt x="474" y="1393"/>
                    <a:pt x="474" y="1393"/>
                    <a:pt x="474" y="1393"/>
                  </a:cubicBezTo>
                  <a:cubicBezTo>
                    <a:pt x="812" y="1393"/>
                    <a:pt x="812" y="1393"/>
                    <a:pt x="812" y="1393"/>
                  </a:cubicBezTo>
                  <a:cubicBezTo>
                    <a:pt x="812" y="1584"/>
                    <a:pt x="812" y="1584"/>
                    <a:pt x="812" y="1584"/>
                  </a:cubicBezTo>
                  <a:cubicBezTo>
                    <a:pt x="812" y="1597"/>
                    <a:pt x="807" y="1609"/>
                    <a:pt x="798" y="1618"/>
                  </a:cubicBezTo>
                  <a:close/>
                  <a:moveTo>
                    <a:pt x="209" y="838"/>
                  </a:moveTo>
                  <a:cubicBezTo>
                    <a:pt x="171" y="784"/>
                    <a:pt x="144" y="721"/>
                    <a:pt x="143" y="612"/>
                  </a:cubicBezTo>
                  <a:cubicBezTo>
                    <a:pt x="143" y="495"/>
                    <a:pt x="196" y="377"/>
                    <a:pt x="287" y="289"/>
                  </a:cubicBezTo>
                  <a:cubicBezTo>
                    <a:pt x="378" y="201"/>
                    <a:pt x="503" y="143"/>
                    <a:pt x="644" y="143"/>
                  </a:cubicBezTo>
                  <a:cubicBezTo>
                    <a:pt x="786" y="143"/>
                    <a:pt x="911" y="201"/>
                    <a:pt x="1002" y="289"/>
                  </a:cubicBezTo>
                  <a:cubicBezTo>
                    <a:pt x="1092" y="377"/>
                    <a:pt x="1146" y="495"/>
                    <a:pt x="1146" y="612"/>
                  </a:cubicBezTo>
                  <a:cubicBezTo>
                    <a:pt x="1146" y="695"/>
                    <a:pt x="1129" y="751"/>
                    <a:pt x="1104" y="797"/>
                  </a:cubicBezTo>
                  <a:cubicBezTo>
                    <a:pt x="1068" y="866"/>
                    <a:pt x="997" y="914"/>
                    <a:pt x="936" y="972"/>
                  </a:cubicBezTo>
                  <a:cubicBezTo>
                    <a:pt x="906" y="1001"/>
                    <a:pt x="875" y="1034"/>
                    <a:pt x="852" y="1075"/>
                  </a:cubicBezTo>
                  <a:cubicBezTo>
                    <a:pt x="828" y="1117"/>
                    <a:pt x="812" y="1168"/>
                    <a:pt x="813" y="1225"/>
                  </a:cubicBezTo>
                  <a:cubicBezTo>
                    <a:pt x="813" y="1249"/>
                    <a:pt x="813" y="1249"/>
                    <a:pt x="813" y="1249"/>
                  </a:cubicBezTo>
                  <a:cubicBezTo>
                    <a:pt x="474" y="1249"/>
                    <a:pt x="474" y="1249"/>
                    <a:pt x="474" y="1249"/>
                  </a:cubicBezTo>
                  <a:cubicBezTo>
                    <a:pt x="474" y="1225"/>
                    <a:pt x="474" y="1225"/>
                    <a:pt x="474" y="1225"/>
                  </a:cubicBezTo>
                  <a:cubicBezTo>
                    <a:pt x="474" y="1187"/>
                    <a:pt x="467" y="1152"/>
                    <a:pt x="456" y="1120"/>
                  </a:cubicBezTo>
                  <a:cubicBezTo>
                    <a:pt x="436" y="1065"/>
                    <a:pt x="402" y="1023"/>
                    <a:pt x="367" y="987"/>
                  </a:cubicBezTo>
                  <a:cubicBezTo>
                    <a:pt x="315" y="934"/>
                    <a:pt x="247" y="892"/>
                    <a:pt x="209" y="8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 name="Group 6">
            <a:extLst>
              <a:ext uri="{FF2B5EF4-FFF2-40B4-BE49-F238E27FC236}">
                <a16:creationId xmlns:a16="http://schemas.microsoft.com/office/drawing/2014/main" id="{A6C78170-C2FF-4016-91AD-B1D55109AECC}"/>
              </a:ext>
            </a:extLst>
          </p:cNvPr>
          <p:cNvGrpSpPr/>
          <p:nvPr/>
        </p:nvGrpSpPr>
        <p:grpSpPr>
          <a:xfrm>
            <a:off x="6503993" y="4712182"/>
            <a:ext cx="3916139" cy="1815289"/>
            <a:chOff x="6503993" y="4712182"/>
            <a:chExt cx="3916139" cy="1815289"/>
          </a:xfrm>
        </p:grpSpPr>
        <p:grpSp>
          <p:nvGrpSpPr>
            <p:cNvPr id="12" name="Group 11"/>
            <p:cNvGrpSpPr/>
            <p:nvPr/>
          </p:nvGrpSpPr>
          <p:grpSpPr>
            <a:xfrm>
              <a:off x="6503993" y="4712182"/>
              <a:ext cx="1039808" cy="436850"/>
              <a:chOff x="8015924" y="3072611"/>
              <a:chExt cx="1520787" cy="302214"/>
            </a:xfrm>
          </p:grpSpPr>
          <p:cxnSp>
            <p:nvCxnSpPr>
              <p:cNvPr id="4" name="Straight Connector 3"/>
              <p:cNvCxnSpPr/>
              <p:nvPr/>
            </p:nvCxnSpPr>
            <p:spPr>
              <a:xfrm>
                <a:off x="8015924" y="3073400"/>
                <a:ext cx="1241425"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9247825" y="3072611"/>
                <a:ext cx="288886" cy="302214"/>
              </a:xfrm>
              <a:prstGeom prst="line">
                <a:avLst/>
              </a:prstGeom>
              <a:ln w="19050">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90F7FC21-3510-4957-9967-AA505F060F2F}"/>
                </a:ext>
              </a:extLst>
            </p:cNvPr>
            <p:cNvGrpSpPr/>
            <p:nvPr/>
          </p:nvGrpSpPr>
          <p:grpSpPr>
            <a:xfrm>
              <a:off x="7234027" y="5318840"/>
              <a:ext cx="3186105" cy="1208631"/>
              <a:chOff x="7234027" y="5318840"/>
              <a:chExt cx="3186105" cy="1208631"/>
            </a:xfrm>
          </p:grpSpPr>
          <p:sp>
            <p:nvSpPr>
              <p:cNvPr id="54" name="Title 1"/>
              <p:cNvSpPr txBox="1">
                <a:spLocks/>
              </p:cNvSpPr>
              <p:nvPr/>
            </p:nvSpPr>
            <p:spPr>
              <a:xfrm>
                <a:off x="7234027" y="5318840"/>
                <a:ext cx="2927926" cy="34111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b="1" kern="1200" cap="all" baseline="0">
                    <a:solidFill>
                      <a:schemeClr val="bg1"/>
                    </a:solidFill>
                    <a:latin typeface="+mj-lt"/>
                    <a:ea typeface="+mj-ea"/>
                    <a:cs typeface="+mj-cs"/>
                  </a:defRPr>
                </a:lvl1pPr>
              </a:lstStyle>
              <a:p>
                <a:r>
                  <a:rPr lang="en-US" sz="2400" dirty="0">
                    <a:solidFill>
                      <a:srgbClr val="55607E"/>
                    </a:solidFill>
                  </a:rPr>
                  <a:t>CSP Algorithm</a:t>
                </a:r>
              </a:p>
            </p:txBody>
          </p:sp>
          <p:sp>
            <p:nvSpPr>
              <p:cNvPr id="64" name="Content Placeholder 705">
                <a:extLst>
                  <a:ext uri="{FF2B5EF4-FFF2-40B4-BE49-F238E27FC236}">
                    <a16:creationId xmlns:a16="http://schemas.microsoft.com/office/drawing/2014/main" id="{E94247DE-6651-4A25-B4C8-FC97AA87B0BB}"/>
                  </a:ext>
                </a:extLst>
              </p:cNvPr>
              <p:cNvSpPr txBox="1">
                <a:spLocks/>
              </p:cNvSpPr>
              <p:nvPr/>
            </p:nvSpPr>
            <p:spPr>
              <a:xfrm>
                <a:off x="7413051" y="5624183"/>
                <a:ext cx="3007081" cy="90328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1100" dirty="0">
                    <a:solidFill>
                      <a:schemeClr val="tx1">
                        <a:lumMod val="50000"/>
                        <a:lumOff val="50000"/>
                      </a:schemeClr>
                    </a:solidFill>
                  </a:rPr>
                  <a:t>We used this algorithm to generate academic exam for the students that is fair and cover the different ILOs and topics of each course to help cover the summative and placement types of assessments.</a:t>
                </a:r>
              </a:p>
            </p:txBody>
          </p:sp>
        </p:grpSp>
      </p:grpSp>
      <p:grpSp>
        <p:nvGrpSpPr>
          <p:cNvPr id="6" name="Group 5">
            <a:extLst>
              <a:ext uri="{FF2B5EF4-FFF2-40B4-BE49-F238E27FC236}">
                <a16:creationId xmlns:a16="http://schemas.microsoft.com/office/drawing/2014/main" id="{BA931D11-9D9F-4450-81BA-0F4540ACC362}"/>
              </a:ext>
            </a:extLst>
          </p:cNvPr>
          <p:cNvGrpSpPr/>
          <p:nvPr/>
        </p:nvGrpSpPr>
        <p:grpSpPr>
          <a:xfrm>
            <a:off x="7684691" y="2715107"/>
            <a:ext cx="4113609" cy="1367021"/>
            <a:chOff x="7684691" y="2715107"/>
            <a:chExt cx="4113609" cy="1367021"/>
          </a:xfrm>
        </p:grpSpPr>
        <p:grpSp>
          <p:nvGrpSpPr>
            <p:cNvPr id="23" name="Group 22"/>
            <p:cNvGrpSpPr/>
            <p:nvPr/>
          </p:nvGrpSpPr>
          <p:grpSpPr>
            <a:xfrm flipV="1">
              <a:off x="7684691" y="3779914"/>
              <a:ext cx="1520787" cy="302214"/>
              <a:chOff x="8015924" y="3072611"/>
              <a:chExt cx="1520787" cy="302214"/>
            </a:xfrm>
          </p:grpSpPr>
          <p:cxnSp>
            <p:nvCxnSpPr>
              <p:cNvPr id="24" name="Straight Connector 23"/>
              <p:cNvCxnSpPr/>
              <p:nvPr/>
            </p:nvCxnSpPr>
            <p:spPr>
              <a:xfrm>
                <a:off x="8015924" y="3073400"/>
                <a:ext cx="1241425"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247825" y="3072611"/>
                <a:ext cx="288886" cy="302214"/>
              </a:xfrm>
              <a:prstGeom prst="line">
                <a:avLst/>
              </a:prstGeom>
              <a:ln w="19050">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C6256E72-3DC1-4A9F-AD89-0A784EEFC7F2}"/>
                </a:ext>
              </a:extLst>
            </p:cNvPr>
            <p:cNvGrpSpPr/>
            <p:nvPr/>
          </p:nvGrpSpPr>
          <p:grpSpPr>
            <a:xfrm>
              <a:off x="8429386" y="2715107"/>
              <a:ext cx="3368914" cy="1236456"/>
              <a:chOff x="8429386" y="2715107"/>
              <a:chExt cx="3368914" cy="1236456"/>
            </a:xfrm>
          </p:grpSpPr>
          <p:sp>
            <p:nvSpPr>
              <p:cNvPr id="53" name="Title 1"/>
              <p:cNvSpPr txBox="1">
                <a:spLocks/>
              </p:cNvSpPr>
              <p:nvPr/>
            </p:nvSpPr>
            <p:spPr>
              <a:xfrm>
                <a:off x="8429386" y="2715107"/>
                <a:ext cx="3368914" cy="34111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b="1" kern="1200" cap="all" baseline="0">
                    <a:solidFill>
                      <a:schemeClr val="bg1"/>
                    </a:solidFill>
                    <a:latin typeface="+mj-lt"/>
                    <a:ea typeface="+mj-ea"/>
                    <a:cs typeface="+mj-cs"/>
                  </a:defRPr>
                </a:lvl1pPr>
              </a:lstStyle>
              <a:p>
                <a:r>
                  <a:rPr lang="en-US" sz="2400" dirty="0">
                    <a:solidFill>
                      <a:srgbClr val="8797CB"/>
                    </a:solidFill>
                  </a:rPr>
                  <a:t>Grandy’s Number</a:t>
                </a:r>
              </a:p>
            </p:txBody>
          </p:sp>
          <p:sp>
            <p:nvSpPr>
              <p:cNvPr id="65" name="Content Placeholder 705">
                <a:extLst>
                  <a:ext uri="{FF2B5EF4-FFF2-40B4-BE49-F238E27FC236}">
                    <a16:creationId xmlns:a16="http://schemas.microsoft.com/office/drawing/2014/main" id="{15904352-F8A0-4D8F-B0A6-25EF5A8DAA0E}"/>
                  </a:ext>
                </a:extLst>
              </p:cNvPr>
              <p:cNvSpPr txBox="1">
                <a:spLocks/>
              </p:cNvSpPr>
              <p:nvPr/>
            </p:nvSpPr>
            <p:spPr>
              <a:xfrm>
                <a:off x="8718647" y="3048275"/>
                <a:ext cx="3007081" cy="90328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1100" dirty="0">
                    <a:solidFill>
                      <a:schemeClr val="tx1">
                        <a:lumMod val="50000"/>
                        <a:lumOff val="50000"/>
                      </a:schemeClr>
                    </a:solidFill>
                  </a:rPr>
                  <a:t>We used this Algorithm to generate fair and random quiz that test the students to help covering the formative assessment type of our system</a:t>
                </a:r>
              </a:p>
            </p:txBody>
          </p:sp>
        </p:grpSp>
      </p:grpSp>
      <p:grpSp>
        <p:nvGrpSpPr>
          <p:cNvPr id="8" name="Group 7">
            <a:extLst>
              <a:ext uri="{FF2B5EF4-FFF2-40B4-BE49-F238E27FC236}">
                <a16:creationId xmlns:a16="http://schemas.microsoft.com/office/drawing/2014/main" id="{33E72FAF-58CD-4769-BC8E-F239452DC5A3}"/>
              </a:ext>
            </a:extLst>
          </p:cNvPr>
          <p:cNvGrpSpPr/>
          <p:nvPr/>
        </p:nvGrpSpPr>
        <p:grpSpPr>
          <a:xfrm>
            <a:off x="303464" y="2880287"/>
            <a:ext cx="3381573" cy="1330604"/>
            <a:chOff x="303464" y="2880287"/>
            <a:chExt cx="3381573" cy="1330604"/>
          </a:xfrm>
        </p:grpSpPr>
        <p:grpSp>
          <p:nvGrpSpPr>
            <p:cNvPr id="20" name="Group 19"/>
            <p:cNvGrpSpPr/>
            <p:nvPr/>
          </p:nvGrpSpPr>
          <p:grpSpPr>
            <a:xfrm flipH="1" flipV="1">
              <a:off x="2164250" y="3908677"/>
              <a:ext cx="1520787" cy="302214"/>
              <a:chOff x="8015924" y="3072611"/>
              <a:chExt cx="1520787" cy="302214"/>
            </a:xfrm>
          </p:grpSpPr>
          <p:cxnSp>
            <p:nvCxnSpPr>
              <p:cNvPr id="21" name="Straight Connector 20"/>
              <p:cNvCxnSpPr/>
              <p:nvPr/>
            </p:nvCxnSpPr>
            <p:spPr>
              <a:xfrm>
                <a:off x="8015924" y="3073400"/>
                <a:ext cx="1241425"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9247825" y="3072611"/>
                <a:ext cx="288886" cy="302214"/>
              </a:xfrm>
              <a:prstGeom prst="line">
                <a:avLst/>
              </a:prstGeom>
              <a:ln w="19050">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4D638B9C-6457-4D13-A360-A2F1313CFAA1}"/>
                </a:ext>
              </a:extLst>
            </p:cNvPr>
            <p:cNvGrpSpPr/>
            <p:nvPr/>
          </p:nvGrpSpPr>
          <p:grpSpPr>
            <a:xfrm>
              <a:off x="303464" y="2880287"/>
              <a:ext cx="3084165" cy="1166286"/>
              <a:chOff x="303464" y="2880287"/>
              <a:chExt cx="3084165" cy="1166286"/>
            </a:xfrm>
          </p:grpSpPr>
          <p:sp>
            <p:nvSpPr>
              <p:cNvPr id="52" name="Title 1"/>
              <p:cNvSpPr txBox="1">
                <a:spLocks/>
              </p:cNvSpPr>
              <p:nvPr/>
            </p:nvSpPr>
            <p:spPr>
              <a:xfrm>
                <a:off x="306972" y="2880287"/>
                <a:ext cx="3080657" cy="34111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b="1" kern="1200" cap="all" baseline="0">
                    <a:solidFill>
                      <a:schemeClr val="bg1"/>
                    </a:solidFill>
                    <a:latin typeface="+mj-lt"/>
                    <a:ea typeface="+mj-ea"/>
                    <a:cs typeface="+mj-cs"/>
                  </a:defRPr>
                </a:lvl1pPr>
              </a:lstStyle>
              <a:p>
                <a:r>
                  <a:rPr lang="en-US" sz="2400" dirty="0">
                    <a:solidFill>
                      <a:srgbClr val="CC4C4D"/>
                    </a:solidFill>
                  </a:rPr>
                  <a:t>K-means</a:t>
                </a:r>
              </a:p>
            </p:txBody>
          </p:sp>
          <p:sp>
            <p:nvSpPr>
              <p:cNvPr id="66" name="Content Placeholder 705">
                <a:extLst>
                  <a:ext uri="{FF2B5EF4-FFF2-40B4-BE49-F238E27FC236}">
                    <a16:creationId xmlns:a16="http://schemas.microsoft.com/office/drawing/2014/main" id="{8D72D767-A8B5-45C6-B1E3-E33607C83578}"/>
                  </a:ext>
                </a:extLst>
              </p:cNvPr>
              <p:cNvSpPr txBox="1">
                <a:spLocks/>
              </p:cNvSpPr>
              <p:nvPr/>
            </p:nvSpPr>
            <p:spPr>
              <a:xfrm>
                <a:off x="303464" y="3143285"/>
                <a:ext cx="3007081" cy="90328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1100" dirty="0">
                    <a:solidFill>
                      <a:schemeClr val="tx1">
                        <a:lumMod val="50000"/>
                        <a:lumOff val="50000"/>
                      </a:schemeClr>
                    </a:solidFill>
                  </a:rPr>
                  <a:t>We used the K-Means Algorithm to perform Data-Mining on the data retrieved from the examination. The algorithm uses the data from the examination process to perform the assessment.</a:t>
                </a:r>
              </a:p>
            </p:txBody>
          </p:sp>
        </p:grpSp>
      </p:grpSp>
      <p:sp>
        <p:nvSpPr>
          <p:cNvPr id="9" name="TextBox 8">
            <a:extLst>
              <a:ext uri="{FF2B5EF4-FFF2-40B4-BE49-F238E27FC236}">
                <a16:creationId xmlns:a16="http://schemas.microsoft.com/office/drawing/2014/main" id="{E4F997E8-E9E5-4E63-82F6-7B8F3032DEE2}"/>
              </a:ext>
            </a:extLst>
          </p:cNvPr>
          <p:cNvSpPr txBox="1"/>
          <p:nvPr/>
        </p:nvSpPr>
        <p:spPr>
          <a:xfrm>
            <a:off x="11609479" y="6581001"/>
            <a:ext cx="655093" cy="276999"/>
          </a:xfrm>
          <a:prstGeom prst="rect">
            <a:avLst/>
          </a:prstGeom>
          <a:noFill/>
        </p:spPr>
        <p:txBody>
          <a:bodyPr wrap="square" rtlCol="0">
            <a:spAutoFit/>
          </a:bodyPr>
          <a:lstStyle/>
          <a:p>
            <a:r>
              <a:rPr lang="en-US" sz="1200" dirty="0">
                <a:hlinkClick r:id="rId4" action="ppaction://hlinksldjump"/>
              </a:rPr>
              <a:t>CSP</a:t>
            </a:r>
            <a:endParaRPr lang="en-US" sz="1200" dirty="0"/>
          </a:p>
        </p:txBody>
      </p:sp>
      <p:sp>
        <p:nvSpPr>
          <p:cNvPr id="63" name="TextBox 62">
            <a:extLst>
              <a:ext uri="{FF2B5EF4-FFF2-40B4-BE49-F238E27FC236}">
                <a16:creationId xmlns:a16="http://schemas.microsoft.com/office/drawing/2014/main" id="{215D13B7-F234-43DA-918C-B008698CAA96}"/>
              </a:ext>
            </a:extLst>
          </p:cNvPr>
          <p:cNvSpPr txBox="1"/>
          <p:nvPr/>
        </p:nvSpPr>
        <p:spPr>
          <a:xfrm>
            <a:off x="10896376" y="6581000"/>
            <a:ext cx="829352" cy="276999"/>
          </a:xfrm>
          <a:prstGeom prst="rect">
            <a:avLst/>
          </a:prstGeom>
          <a:noFill/>
        </p:spPr>
        <p:txBody>
          <a:bodyPr wrap="square" rtlCol="0">
            <a:spAutoFit/>
          </a:bodyPr>
          <a:lstStyle/>
          <a:p>
            <a:r>
              <a:rPr lang="en-US" sz="1200" dirty="0">
                <a:hlinkClick r:id="rId5" action="ppaction://hlinksldjump"/>
              </a:rPr>
              <a:t>K-Means</a:t>
            </a:r>
            <a:endParaRPr lang="en-US" sz="1200" dirty="0"/>
          </a:p>
        </p:txBody>
      </p:sp>
      <p:sp>
        <p:nvSpPr>
          <p:cNvPr id="67" name="TextBox 66">
            <a:extLst>
              <a:ext uri="{FF2B5EF4-FFF2-40B4-BE49-F238E27FC236}">
                <a16:creationId xmlns:a16="http://schemas.microsoft.com/office/drawing/2014/main" id="{345F3A00-9D9B-4BBF-80E3-ADDBA542B3A6}"/>
              </a:ext>
            </a:extLst>
          </p:cNvPr>
          <p:cNvSpPr txBox="1"/>
          <p:nvPr/>
        </p:nvSpPr>
        <p:spPr>
          <a:xfrm>
            <a:off x="10241283" y="6572152"/>
            <a:ext cx="829352" cy="276999"/>
          </a:xfrm>
          <a:prstGeom prst="rect">
            <a:avLst/>
          </a:prstGeom>
          <a:noFill/>
        </p:spPr>
        <p:txBody>
          <a:bodyPr wrap="square" rtlCol="0">
            <a:spAutoFit/>
          </a:bodyPr>
          <a:lstStyle/>
          <a:p>
            <a:r>
              <a:rPr lang="en-US" sz="1200" dirty="0">
                <a:hlinkClick r:id="rId6" action="ppaction://hlinksldjump"/>
              </a:rPr>
              <a:t>Grandy’s</a:t>
            </a:r>
            <a:endParaRPr lang="en-US" sz="1200" dirty="0"/>
          </a:p>
        </p:txBody>
      </p:sp>
    </p:spTree>
    <p:extLst>
      <p:ext uri="{BB962C8B-B14F-4D97-AF65-F5344CB8AC3E}">
        <p14:creationId xmlns:p14="http://schemas.microsoft.com/office/powerpoint/2010/main" val="864993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140848" y="304617"/>
            <a:ext cx="3555797" cy="576072"/>
          </a:xfrm>
        </p:spPr>
        <p:txBody>
          <a:bodyPr>
            <a:noAutofit/>
          </a:bodyPr>
          <a:lstStyle/>
          <a:p>
            <a:r>
              <a:rPr lang="en-US" sz="4400" i="1" dirty="0">
                <a:latin typeface="Times New Roman" panose="02020603050405020304" pitchFamily="18" charset="0"/>
                <a:cs typeface="Times New Roman" panose="02020603050405020304" pitchFamily="18" charset="0"/>
              </a:rPr>
              <a:t>Security</a:t>
            </a:r>
          </a:p>
        </p:txBody>
      </p:sp>
      <p:grpSp>
        <p:nvGrpSpPr>
          <p:cNvPr id="51" name="Group 50"/>
          <p:cNvGrpSpPr/>
          <p:nvPr/>
        </p:nvGrpSpPr>
        <p:grpSpPr>
          <a:xfrm>
            <a:off x="3668202" y="897666"/>
            <a:ext cx="4558151" cy="3560680"/>
            <a:chOff x="-150272" y="1402318"/>
            <a:chExt cx="6630972" cy="4814746"/>
          </a:xfrm>
        </p:grpSpPr>
        <p:graphicFrame>
          <p:nvGraphicFramePr>
            <p:cNvPr id="52" name="Chart Placeholder 29"/>
            <p:cNvGraphicFramePr>
              <a:graphicFrameLocks/>
            </p:cNvGraphicFramePr>
            <p:nvPr>
              <p:extLst/>
            </p:nvPr>
          </p:nvGraphicFramePr>
          <p:xfrm>
            <a:off x="-150272" y="1402318"/>
            <a:ext cx="6630972" cy="481474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3" name="Chart Placeholder 29"/>
            <p:cNvGraphicFramePr>
              <a:graphicFrameLocks/>
            </p:cNvGraphicFramePr>
            <p:nvPr>
              <p:extLst/>
            </p:nvPr>
          </p:nvGraphicFramePr>
          <p:xfrm>
            <a:off x="537310" y="1901570"/>
            <a:ext cx="5255810" cy="381624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4" name="Chart Placeholder 29"/>
            <p:cNvGraphicFramePr>
              <a:graphicFrameLocks/>
            </p:cNvGraphicFramePr>
            <p:nvPr>
              <p:extLst>
                <p:ext uri="{D42A27DB-BD31-4B8C-83A1-F6EECF244321}">
                  <p14:modId xmlns:p14="http://schemas.microsoft.com/office/powerpoint/2010/main" val="3800861976"/>
                </p:ext>
              </p:extLst>
            </p:nvPr>
          </p:nvGraphicFramePr>
          <p:xfrm>
            <a:off x="1362113" y="2500460"/>
            <a:ext cx="3606202" cy="2618461"/>
          </p:xfrm>
          <a:graphic>
            <a:graphicData uri="http://schemas.openxmlformats.org/drawingml/2006/chart">
              <c:chart xmlns:c="http://schemas.openxmlformats.org/drawingml/2006/chart" xmlns:r="http://schemas.openxmlformats.org/officeDocument/2006/relationships" r:id="rId4"/>
            </a:graphicData>
          </a:graphic>
        </p:graphicFrame>
      </p:grpSp>
      <p:grpSp>
        <p:nvGrpSpPr>
          <p:cNvPr id="55" name="Group 9"/>
          <p:cNvGrpSpPr>
            <a:grpSpLocks noChangeAspect="1"/>
          </p:cNvGrpSpPr>
          <p:nvPr/>
        </p:nvGrpSpPr>
        <p:grpSpPr bwMode="auto">
          <a:xfrm>
            <a:off x="5603937" y="2338008"/>
            <a:ext cx="686679" cy="679996"/>
            <a:chOff x="1746" y="1525"/>
            <a:chExt cx="822" cy="814"/>
          </a:xfrm>
          <a:solidFill>
            <a:schemeClr val="bg1"/>
          </a:solidFill>
        </p:grpSpPr>
        <p:sp>
          <p:nvSpPr>
            <p:cNvPr id="56" name="Freeform 10"/>
            <p:cNvSpPr>
              <a:spLocks noEditPoints="1"/>
            </p:cNvSpPr>
            <p:nvPr/>
          </p:nvSpPr>
          <p:spPr bwMode="auto">
            <a:xfrm>
              <a:off x="1746" y="1525"/>
              <a:ext cx="822" cy="814"/>
            </a:xfrm>
            <a:custGeom>
              <a:avLst/>
              <a:gdLst>
                <a:gd name="T0" fmla="*/ 383 w 397"/>
                <a:gd name="T1" fmla="*/ 40 h 394"/>
                <a:gd name="T2" fmla="*/ 378 w 397"/>
                <a:gd name="T3" fmla="*/ 33 h 394"/>
                <a:gd name="T4" fmla="*/ 368 w 397"/>
                <a:gd name="T5" fmla="*/ 33 h 394"/>
                <a:gd name="T6" fmla="*/ 303 w 397"/>
                <a:gd name="T7" fmla="*/ 52 h 394"/>
                <a:gd name="T8" fmla="*/ 206 w 397"/>
                <a:gd name="T9" fmla="*/ 3 h 394"/>
                <a:gd name="T10" fmla="*/ 199 w 397"/>
                <a:gd name="T11" fmla="*/ 0 h 394"/>
                <a:gd name="T12" fmla="*/ 191 w 397"/>
                <a:gd name="T13" fmla="*/ 3 h 394"/>
                <a:gd name="T14" fmla="*/ 94 w 397"/>
                <a:gd name="T15" fmla="*/ 52 h 394"/>
                <a:gd name="T16" fmla="*/ 29 w 397"/>
                <a:gd name="T17" fmla="*/ 33 h 394"/>
                <a:gd name="T18" fmla="*/ 19 w 397"/>
                <a:gd name="T19" fmla="*/ 33 h 394"/>
                <a:gd name="T20" fmla="*/ 14 w 397"/>
                <a:gd name="T21" fmla="*/ 40 h 394"/>
                <a:gd name="T22" fmla="*/ 94 w 397"/>
                <a:gd name="T23" fmla="*/ 322 h 394"/>
                <a:gd name="T24" fmla="*/ 195 w 397"/>
                <a:gd name="T25" fmla="*/ 394 h 394"/>
                <a:gd name="T26" fmla="*/ 199 w 397"/>
                <a:gd name="T27" fmla="*/ 394 h 394"/>
                <a:gd name="T28" fmla="*/ 202 w 397"/>
                <a:gd name="T29" fmla="*/ 394 h 394"/>
                <a:gd name="T30" fmla="*/ 303 w 397"/>
                <a:gd name="T31" fmla="*/ 322 h 394"/>
                <a:gd name="T32" fmla="*/ 383 w 397"/>
                <a:gd name="T33" fmla="*/ 40 h 394"/>
                <a:gd name="T34" fmla="*/ 290 w 397"/>
                <a:gd name="T35" fmla="*/ 308 h 394"/>
                <a:gd name="T36" fmla="*/ 199 w 397"/>
                <a:gd name="T37" fmla="*/ 374 h 394"/>
                <a:gd name="T38" fmla="*/ 107 w 397"/>
                <a:gd name="T39" fmla="*/ 308 h 394"/>
                <a:gd name="T40" fmla="*/ 32 w 397"/>
                <a:gd name="T41" fmla="*/ 57 h 394"/>
                <a:gd name="T42" fmla="*/ 94 w 397"/>
                <a:gd name="T43" fmla="*/ 71 h 394"/>
                <a:gd name="T44" fmla="*/ 199 w 397"/>
                <a:gd name="T45" fmla="*/ 24 h 394"/>
                <a:gd name="T46" fmla="*/ 303 w 397"/>
                <a:gd name="T47" fmla="*/ 71 h 394"/>
                <a:gd name="T48" fmla="*/ 365 w 397"/>
                <a:gd name="T49" fmla="*/ 57 h 394"/>
                <a:gd name="T50" fmla="*/ 290 w 397"/>
                <a:gd name="T51" fmla="*/ 308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7" h="394">
                  <a:moveTo>
                    <a:pt x="383" y="40"/>
                  </a:moveTo>
                  <a:cubicBezTo>
                    <a:pt x="383" y="37"/>
                    <a:pt x="381" y="34"/>
                    <a:pt x="378" y="33"/>
                  </a:cubicBezTo>
                  <a:cubicBezTo>
                    <a:pt x="375" y="31"/>
                    <a:pt x="371" y="31"/>
                    <a:pt x="368" y="33"/>
                  </a:cubicBezTo>
                  <a:cubicBezTo>
                    <a:pt x="349" y="46"/>
                    <a:pt x="326" y="52"/>
                    <a:pt x="303" y="52"/>
                  </a:cubicBezTo>
                  <a:cubicBezTo>
                    <a:pt x="265" y="52"/>
                    <a:pt x="229" y="34"/>
                    <a:pt x="206" y="3"/>
                  </a:cubicBezTo>
                  <a:cubicBezTo>
                    <a:pt x="204" y="1"/>
                    <a:pt x="202" y="0"/>
                    <a:pt x="199" y="0"/>
                  </a:cubicBezTo>
                  <a:cubicBezTo>
                    <a:pt x="195" y="0"/>
                    <a:pt x="193" y="1"/>
                    <a:pt x="191" y="3"/>
                  </a:cubicBezTo>
                  <a:cubicBezTo>
                    <a:pt x="168" y="34"/>
                    <a:pt x="132" y="52"/>
                    <a:pt x="94" y="52"/>
                  </a:cubicBezTo>
                  <a:cubicBezTo>
                    <a:pt x="71" y="52"/>
                    <a:pt x="48" y="46"/>
                    <a:pt x="29" y="33"/>
                  </a:cubicBezTo>
                  <a:cubicBezTo>
                    <a:pt x="26" y="31"/>
                    <a:pt x="22" y="31"/>
                    <a:pt x="19" y="33"/>
                  </a:cubicBezTo>
                  <a:cubicBezTo>
                    <a:pt x="16" y="34"/>
                    <a:pt x="14" y="37"/>
                    <a:pt x="14" y="40"/>
                  </a:cubicBezTo>
                  <a:cubicBezTo>
                    <a:pt x="0" y="185"/>
                    <a:pt x="50" y="273"/>
                    <a:pt x="94" y="322"/>
                  </a:cubicBezTo>
                  <a:cubicBezTo>
                    <a:pt x="142" y="375"/>
                    <a:pt x="193" y="393"/>
                    <a:pt x="195" y="394"/>
                  </a:cubicBezTo>
                  <a:cubicBezTo>
                    <a:pt x="196" y="394"/>
                    <a:pt x="197" y="394"/>
                    <a:pt x="199" y="394"/>
                  </a:cubicBezTo>
                  <a:cubicBezTo>
                    <a:pt x="200" y="394"/>
                    <a:pt x="201" y="394"/>
                    <a:pt x="202" y="394"/>
                  </a:cubicBezTo>
                  <a:cubicBezTo>
                    <a:pt x="204" y="393"/>
                    <a:pt x="255" y="375"/>
                    <a:pt x="303" y="322"/>
                  </a:cubicBezTo>
                  <a:cubicBezTo>
                    <a:pt x="348" y="273"/>
                    <a:pt x="397" y="185"/>
                    <a:pt x="383" y="40"/>
                  </a:cubicBezTo>
                  <a:close/>
                  <a:moveTo>
                    <a:pt x="290" y="308"/>
                  </a:moveTo>
                  <a:cubicBezTo>
                    <a:pt x="251" y="350"/>
                    <a:pt x="210" y="370"/>
                    <a:pt x="199" y="374"/>
                  </a:cubicBezTo>
                  <a:cubicBezTo>
                    <a:pt x="187" y="370"/>
                    <a:pt x="146" y="350"/>
                    <a:pt x="107" y="308"/>
                  </a:cubicBezTo>
                  <a:cubicBezTo>
                    <a:pt x="50" y="244"/>
                    <a:pt x="25" y="160"/>
                    <a:pt x="32" y="57"/>
                  </a:cubicBezTo>
                  <a:cubicBezTo>
                    <a:pt x="51" y="67"/>
                    <a:pt x="72" y="71"/>
                    <a:pt x="94" y="71"/>
                  </a:cubicBezTo>
                  <a:cubicBezTo>
                    <a:pt x="134" y="71"/>
                    <a:pt x="172" y="54"/>
                    <a:pt x="199" y="24"/>
                  </a:cubicBezTo>
                  <a:cubicBezTo>
                    <a:pt x="225" y="54"/>
                    <a:pt x="263" y="71"/>
                    <a:pt x="303" y="71"/>
                  </a:cubicBezTo>
                  <a:cubicBezTo>
                    <a:pt x="325" y="71"/>
                    <a:pt x="346" y="67"/>
                    <a:pt x="365" y="57"/>
                  </a:cubicBezTo>
                  <a:cubicBezTo>
                    <a:pt x="372" y="160"/>
                    <a:pt x="347" y="244"/>
                    <a:pt x="290"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11"/>
            <p:cNvSpPr>
              <a:spLocks/>
            </p:cNvSpPr>
            <p:nvPr/>
          </p:nvSpPr>
          <p:spPr bwMode="auto">
            <a:xfrm>
              <a:off x="1963" y="1760"/>
              <a:ext cx="431" cy="294"/>
            </a:xfrm>
            <a:custGeom>
              <a:avLst/>
              <a:gdLst>
                <a:gd name="T0" fmla="*/ 190 w 208"/>
                <a:gd name="T1" fmla="*/ 3 h 142"/>
                <a:gd name="T2" fmla="*/ 76 w 208"/>
                <a:gd name="T3" fmla="*/ 118 h 142"/>
                <a:gd name="T4" fmla="*/ 18 w 208"/>
                <a:gd name="T5" fmla="*/ 60 h 142"/>
                <a:gd name="T6" fmla="*/ 4 w 208"/>
                <a:gd name="T7" fmla="*/ 60 h 142"/>
                <a:gd name="T8" fmla="*/ 4 w 208"/>
                <a:gd name="T9" fmla="*/ 74 h 142"/>
                <a:gd name="T10" fmla="*/ 69 w 208"/>
                <a:gd name="T11" fmla="*/ 139 h 142"/>
                <a:gd name="T12" fmla="*/ 76 w 208"/>
                <a:gd name="T13" fmla="*/ 142 h 142"/>
                <a:gd name="T14" fmla="*/ 83 w 208"/>
                <a:gd name="T15" fmla="*/ 139 h 142"/>
                <a:gd name="T16" fmla="*/ 204 w 208"/>
                <a:gd name="T17" fmla="*/ 18 h 142"/>
                <a:gd name="T18" fmla="*/ 204 w 208"/>
                <a:gd name="T19" fmla="*/ 3 h 142"/>
                <a:gd name="T20" fmla="*/ 190 w 208"/>
                <a:gd name="T21" fmla="*/ 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8" h="142">
                  <a:moveTo>
                    <a:pt x="190" y="3"/>
                  </a:moveTo>
                  <a:cubicBezTo>
                    <a:pt x="76" y="118"/>
                    <a:pt x="76" y="118"/>
                    <a:pt x="76" y="118"/>
                  </a:cubicBezTo>
                  <a:cubicBezTo>
                    <a:pt x="18" y="60"/>
                    <a:pt x="18" y="60"/>
                    <a:pt x="18" y="60"/>
                  </a:cubicBezTo>
                  <a:cubicBezTo>
                    <a:pt x="14" y="56"/>
                    <a:pt x="8" y="56"/>
                    <a:pt x="4" y="60"/>
                  </a:cubicBezTo>
                  <a:cubicBezTo>
                    <a:pt x="0" y="64"/>
                    <a:pt x="0" y="71"/>
                    <a:pt x="4" y="74"/>
                  </a:cubicBezTo>
                  <a:cubicBezTo>
                    <a:pt x="69" y="139"/>
                    <a:pt x="69" y="139"/>
                    <a:pt x="69" y="139"/>
                  </a:cubicBezTo>
                  <a:cubicBezTo>
                    <a:pt x="71" y="141"/>
                    <a:pt x="73" y="142"/>
                    <a:pt x="76" y="142"/>
                  </a:cubicBezTo>
                  <a:cubicBezTo>
                    <a:pt x="78" y="142"/>
                    <a:pt x="81" y="141"/>
                    <a:pt x="83" y="139"/>
                  </a:cubicBezTo>
                  <a:cubicBezTo>
                    <a:pt x="204" y="18"/>
                    <a:pt x="204" y="18"/>
                    <a:pt x="204" y="18"/>
                  </a:cubicBezTo>
                  <a:cubicBezTo>
                    <a:pt x="208" y="14"/>
                    <a:pt x="208" y="7"/>
                    <a:pt x="204" y="3"/>
                  </a:cubicBezTo>
                  <a:cubicBezTo>
                    <a:pt x="201" y="0"/>
                    <a:pt x="194" y="0"/>
                    <a:pt x="19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6BC7CA4D-E9C5-4204-839E-D3F2576FFB68}"/>
              </a:ext>
            </a:extLst>
          </p:cNvPr>
          <p:cNvGrpSpPr/>
          <p:nvPr/>
        </p:nvGrpSpPr>
        <p:grpSpPr>
          <a:xfrm>
            <a:off x="344569" y="2774544"/>
            <a:ext cx="4173759" cy="3153873"/>
            <a:chOff x="344569" y="2774544"/>
            <a:chExt cx="4173759" cy="3153873"/>
          </a:xfrm>
        </p:grpSpPr>
        <p:grpSp>
          <p:nvGrpSpPr>
            <p:cNvPr id="77" name="Group 76"/>
            <p:cNvGrpSpPr/>
            <p:nvPr/>
          </p:nvGrpSpPr>
          <p:grpSpPr>
            <a:xfrm rot="16200000" flipH="1">
              <a:off x="2293029" y="1992826"/>
              <a:ext cx="1443582" cy="3007017"/>
              <a:chOff x="7743981" y="4717973"/>
              <a:chExt cx="2616633" cy="2903575"/>
            </a:xfrm>
          </p:grpSpPr>
          <p:cxnSp>
            <p:nvCxnSpPr>
              <p:cNvPr id="78" name="Straight Connector 77"/>
              <p:cNvCxnSpPr>
                <a:cxnSpLocks/>
              </p:cNvCxnSpPr>
              <p:nvPr/>
            </p:nvCxnSpPr>
            <p:spPr>
              <a:xfrm>
                <a:off x="7743981" y="4717973"/>
                <a:ext cx="2616633" cy="843"/>
              </a:xfrm>
              <a:prstGeom prst="line">
                <a:avLst/>
              </a:prstGeom>
              <a:ln w="15875" cap="rnd">
                <a:solidFill>
                  <a:srgbClr val="FF0000"/>
                </a:solidFill>
                <a:prstDash val="dash"/>
                <a:headEnd w="lg" len="lg"/>
                <a:tailEnd type="ova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cxnSpLocks/>
              </p:cNvCxnSpPr>
              <p:nvPr/>
            </p:nvCxnSpPr>
            <p:spPr>
              <a:xfrm rot="16200000" flipV="1">
                <a:off x="6292616" y="6170181"/>
                <a:ext cx="2902732" cy="2"/>
              </a:xfrm>
              <a:prstGeom prst="line">
                <a:avLst/>
              </a:prstGeom>
              <a:ln w="15875" cap="rnd">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91" name="Title 10"/>
            <p:cNvSpPr txBox="1">
              <a:spLocks/>
            </p:cNvSpPr>
            <p:nvPr/>
          </p:nvSpPr>
          <p:spPr>
            <a:xfrm>
              <a:off x="344569" y="4302740"/>
              <a:ext cx="2333479" cy="449051"/>
            </a:xfrm>
            <a:prstGeom prst="rect">
              <a:avLst/>
            </a:prstGeom>
          </p:spPr>
          <p:txBody>
            <a:bodyPr lIns="0" tIns="0" rIns="0" bIns="0" anchor="ct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600" b="1" dirty="0">
                  <a:solidFill>
                    <a:schemeClr val="tx1">
                      <a:lumMod val="75000"/>
                      <a:lumOff val="25000"/>
                    </a:schemeClr>
                  </a:solidFill>
                  <a:latin typeface="+mn-lt"/>
                </a:rPr>
                <a:t>SSL</a:t>
              </a:r>
            </a:p>
          </p:txBody>
        </p:sp>
        <p:sp>
          <p:nvSpPr>
            <p:cNvPr id="92" name="Title 10"/>
            <p:cNvSpPr txBox="1">
              <a:spLocks/>
            </p:cNvSpPr>
            <p:nvPr/>
          </p:nvSpPr>
          <p:spPr>
            <a:xfrm>
              <a:off x="414741" y="4770726"/>
              <a:ext cx="2194884" cy="1157691"/>
            </a:xfrm>
            <a:prstGeom prst="rect">
              <a:avLst/>
            </a:prstGeom>
          </p:spPr>
          <p:txBody>
            <a:bodyPr lIns="0" tIns="0" rIns="0" bIns="0" anchor="t"/>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200" dirty="0">
                  <a:latin typeface="Times New Roman" panose="02020603050405020304" pitchFamily="18" charset="0"/>
                  <a:ea typeface="Calibri" panose="020F0502020204030204" pitchFamily="34" charset="0"/>
                </a:rPr>
                <a:t>The usage of SSL technology ensures that all data transmitted between the web server and browser remains encrypted</a:t>
              </a:r>
              <a:endParaRPr lang="en-US" sz="1200" dirty="0"/>
            </a:p>
            <a:p>
              <a:pPr>
                <a:lnSpc>
                  <a:spcPct val="100000"/>
                </a:lnSpc>
              </a:pPr>
              <a:endParaRPr lang="en-US" sz="1200" dirty="0">
                <a:latin typeface="+mn-lt"/>
              </a:endParaRPr>
            </a:p>
          </p:txBody>
        </p:sp>
      </p:grpSp>
      <p:grpSp>
        <p:nvGrpSpPr>
          <p:cNvPr id="8" name="Group 7">
            <a:extLst>
              <a:ext uri="{FF2B5EF4-FFF2-40B4-BE49-F238E27FC236}">
                <a16:creationId xmlns:a16="http://schemas.microsoft.com/office/drawing/2014/main" id="{F2F18F7C-36E9-4179-A511-CD52B62E63AA}"/>
              </a:ext>
            </a:extLst>
          </p:cNvPr>
          <p:cNvGrpSpPr/>
          <p:nvPr/>
        </p:nvGrpSpPr>
        <p:grpSpPr>
          <a:xfrm>
            <a:off x="7376226" y="2450445"/>
            <a:ext cx="4519966" cy="3479252"/>
            <a:chOff x="7368011" y="2534321"/>
            <a:chExt cx="4519966" cy="3479252"/>
          </a:xfrm>
        </p:grpSpPr>
        <p:grpSp>
          <p:nvGrpSpPr>
            <p:cNvPr id="65" name="Group 64"/>
            <p:cNvGrpSpPr/>
            <p:nvPr/>
          </p:nvGrpSpPr>
          <p:grpSpPr>
            <a:xfrm rot="5400000">
              <a:off x="8062338" y="1839994"/>
              <a:ext cx="1924025" cy="3312679"/>
              <a:chOff x="7743981" y="4717973"/>
              <a:chExt cx="1924025" cy="2903575"/>
            </a:xfrm>
          </p:grpSpPr>
          <p:cxnSp>
            <p:nvCxnSpPr>
              <p:cNvPr id="61" name="Straight Connector 60"/>
              <p:cNvCxnSpPr>
                <a:cxnSpLocks/>
              </p:cNvCxnSpPr>
              <p:nvPr/>
            </p:nvCxnSpPr>
            <p:spPr>
              <a:xfrm rot="16200000" flipH="1">
                <a:off x="8705572" y="3756382"/>
                <a:ext cx="844" cy="1924025"/>
              </a:xfrm>
              <a:prstGeom prst="line">
                <a:avLst/>
              </a:prstGeom>
              <a:ln w="15875" cap="rnd">
                <a:solidFill>
                  <a:srgbClr val="FF0000"/>
                </a:solidFill>
                <a:prstDash val="dash"/>
                <a:headEnd w="lg" len="lg"/>
                <a:tailEnd type="ova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a:cxnSpLocks/>
              </p:cNvCxnSpPr>
              <p:nvPr/>
            </p:nvCxnSpPr>
            <p:spPr>
              <a:xfrm rot="16200000" flipV="1">
                <a:off x="6292616" y="6170181"/>
                <a:ext cx="2902732" cy="2"/>
              </a:xfrm>
              <a:prstGeom prst="line">
                <a:avLst/>
              </a:prstGeom>
              <a:ln w="15875" cap="rnd">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95" name="Title 10"/>
            <p:cNvSpPr txBox="1">
              <a:spLocks/>
            </p:cNvSpPr>
            <p:nvPr/>
          </p:nvSpPr>
          <p:spPr>
            <a:xfrm>
              <a:off x="9560847" y="4513576"/>
              <a:ext cx="2237762" cy="449051"/>
            </a:xfrm>
            <a:prstGeom prst="rect">
              <a:avLst/>
            </a:prstGeom>
          </p:spPr>
          <p:txBody>
            <a:bodyPr lIns="0" tIns="0" rIns="0" bIns="0" anchor="ct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600" b="1" dirty="0">
                  <a:solidFill>
                    <a:schemeClr val="tx1">
                      <a:lumMod val="75000"/>
                      <a:lumOff val="25000"/>
                    </a:schemeClr>
                  </a:solidFill>
                  <a:latin typeface="+mn-lt"/>
                </a:rPr>
                <a:t>ASP.MVC Advantages</a:t>
              </a:r>
            </a:p>
          </p:txBody>
        </p:sp>
        <p:sp>
          <p:nvSpPr>
            <p:cNvPr id="96" name="Title 10"/>
            <p:cNvSpPr txBox="1">
              <a:spLocks/>
            </p:cNvSpPr>
            <p:nvPr/>
          </p:nvSpPr>
          <p:spPr>
            <a:xfrm>
              <a:off x="9471478" y="4906517"/>
              <a:ext cx="2416499" cy="1107056"/>
            </a:xfrm>
            <a:prstGeom prst="rect">
              <a:avLst/>
            </a:prstGeom>
          </p:spPr>
          <p:txBody>
            <a:bodyPr lIns="0" tIns="0" rIns="0" bIns="0" anchor="t"/>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400" dirty="0">
                  <a:solidFill>
                    <a:schemeClr val="tx1">
                      <a:lumMod val="75000"/>
                      <a:lumOff val="25000"/>
                    </a:schemeClr>
                  </a:solidFill>
                  <a:latin typeface="+mn-lt"/>
                </a:rPr>
                <a:t>MVC secure our project against SQL Injection</a:t>
              </a:r>
            </a:p>
            <a:p>
              <a:pPr>
                <a:lnSpc>
                  <a:spcPct val="100000"/>
                </a:lnSpc>
              </a:pPr>
              <a:r>
                <a:rPr lang="en-US" sz="1400" dirty="0">
                  <a:solidFill>
                    <a:schemeClr val="tx1">
                      <a:lumMod val="75000"/>
                      <a:lumOff val="25000"/>
                    </a:schemeClr>
                  </a:solidFill>
                  <a:latin typeface="+mn-lt"/>
                </a:rPr>
                <a:t>And allow us to secure the project against XSS with simple and easy to use library  </a:t>
              </a:r>
            </a:p>
          </p:txBody>
        </p:sp>
      </p:grpSp>
      <p:grpSp>
        <p:nvGrpSpPr>
          <p:cNvPr id="9" name="Group 8">
            <a:extLst>
              <a:ext uri="{FF2B5EF4-FFF2-40B4-BE49-F238E27FC236}">
                <a16:creationId xmlns:a16="http://schemas.microsoft.com/office/drawing/2014/main" id="{A9D21F9F-53D3-4947-A9B6-970D25593B47}"/>
              </a:ext>
            </a:extLst>
          </p:cNvPr>
          <p:cNvGrpSpPr/>
          <p:nvPr/>
        </p:nvGrpSpPr>
        <p:grpSpPr>
          <a:xfrm>
            <a:off x="6247845" y="3097428"/>
            <a:ext cx="3453067" cy="3328593"/>
            <a:chOff x="6247845" y="3097428"/>
            <a:chExt cx="3453067" cy="3328593"/>
          </a:xfrm>
        </p:grpSpPr>
        <p:grpSp>
          <p:nvGrpSpPr>
            <p:cNvPr id="23" name="Group 22">
              <a:extLst>
                <a:ext uri="{FF2B5EF4-FFF2-40B4-BE49-F238E27FC236}">
                  <a16:creationId xmlns:a16="http://schemas.microsoft.com/office/drawing/2014/main" id="{A9B4AD53-ABB8-4699-B811-7FBF369C8795}"/>
                </a:ext>
              </a:extLst>
            </p:cNvPr>
            <p:cNvGrpSpPr/>
            <p:nvPr/>
          </p:nvGrpSpPr>
          <p:grpSpPr>
            <a:xfrm rot="5400000">
              <a:off x="6709227" y="3718909"/>
              <a:ext cx="1924025" cy="681064"/>
              <a:chOff x="7743981" y="4717973"/>
              <a:chExt cx="1924025" cy="2903575"/>
            </a:xfrm>
          </p:grpSpPr>
          <p:cxnSp>
            <p:nvCxnSpPr>
              <p:cNvPr id="24" name="Straight Connector 23">
                <a:extLst>
                  <a:ext uri="{FF2B5EF4-FFF2-40B4-BE49-F238E27FC236}">
                    <a16:creationId xmlns:a16="http://schemas.microsoft.com/office/drawing/2014/main" id="{1A377A70-523F-42EC-85C5-E98FC4A134F4}"/>
                  </a:ext>
                </a:extLst>
              </p:cNvPr>
              <p:cNvCxnSpPr>
                <a:cxnSpLocks/>
              </p:cNvCxnSpPr>
              <p:nvPr/>
            </p:nvCxnSpPr>
            <p:spPr>
              <a:xfrm rot="16200000" flipH="1">
                <a:off x="8705572" y="3756382"/>
                <a:ext cx="844" cy="1924025"/>
              </a:xfrm>
              <a:prstGeom prst="line">
                <a:avLst/>
              </a:prstGeom>
              <a:ln w="15875" cap="rnd">
                <a:solidFill>
                  <a:srgbClr val="FF0000"/>
                </a:solidFill>
                <a:prstDash val="dash"/>
                <a:headEnd w="lg" len="lg"/>
                <a:tailEnd type="ova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5A696B6-BD92-42FA-960B-0E5E7ABCF203}"/>
                  </a:ext>
                </a:extLst>
              </p:cNvPr>
              <p:cNvCxnSpPr>
                <a:cxnSpLocks/>
              </p:cNvCxnSpPr>
              <p:nvPr/>
            </p:nvCxnSpPr>
            <p:spPr>
              <a:xfrm rot="16200000" flipV="1">
                <a:off x="6292616" y="6170181"/>
                <a:ext cx="2902732" cy="2"/>
              </a:xfrm>
              <a:prstGeom prst="line">
                <a:avLst/>
              </a:prstGeom>
              <a:ln w="15875" cap="rnd">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27" name="Title 10">
              <a:extLst>
                <a:ext uri="{FF2B5EF4-FFF2-40B4-BE49-F238E27FC236}">
                  <a16:creationId xmlns:a16="http://schemas.microsoft.com/office/drawing/2014/main" id="{DF4FA7BE-E973-48E3-8D29-C80ADDC51BBC}"/>
                </a:ext>
              </a:extLst>
            </p:cNvPr>
            <p:cNvSpPr txBox="1">
              <a:spLocks/>
            </p:cNvSpPr>
            <p:nvPr/>
          </p:nvSpPr>
          <p:spPr>
            <a:xfrm>
              <a:off x="6247845" y="5069451"/>
              <a:ext cx="3453067" cy="449051"/>
            </a:xfrm>
            <a:prstGeom prst="rect">
              <a:avLst/>
            </a:prstGeom>
          </p:spPr>
          <p:txBody>
            <a:bodyPr lIns="0" tIns="0" rIns="0" bIns="0" anchor="ct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600" b="1" dirty="0">
                  <a:solidFill>
                    <a:schemeClr val="tx1">
                      <a:lumMod val="75000"/>
                      <a:lumOff val="25000"/>
                    </a:schemeClr>
                  </a:solidFill>
                </a:rPr>
                <a:t>DoS Attacks</a:t>
              </a:r>
            </a:p>
          </p:txBody>
        </p:sp>
        <p:sp>
          <p:nvSpPr>
            <p:cNvPr id="32" name="Title 10">
              <a:extLst>
                <a:ext uri="{FF2B5EF4-FFF2-40B4-BE49-F238E27FC236}">
                  <a16:creationId xmlns:a16="http://schemas.microsoft.com/office/drawing/2014/main" id="{4CA24FF6-90AE-40A2-B0C4-E3ED43733877}"/>
                </a:ext>
              </a:extLst>
            </p:cNvPr>
            <p:cNvSpPr txBox="1">
              <a:spLocks/>
            </p:cNvSpPr>
            <p:nvPr/>
          </p:nvSpPr>
          <p:spPr>
            <a:xfrm>
              <a:off x="6806281" y="5516155"/>
              <a:ext cx="2336194" cy="909866"/>
            </a:xfrm>
            <a:prstGeom prst="rect">
              <a:avLst/>
            </a:prstGeom>
          </p:spPr>
          <p:txBody>
            <a:bodyPr lIns="0" tIns="0" rIns="0" bIns="0" anchor="t"/>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200" dirty="0">
                  <a:solidFill>
                    <a:schemeClr val="tx1">
                      <a:lumMod val="75000"/>
                      <a:lumOff val="25000"/>
                    </a:schemeClr>
                  </a:solidFill>
                </a:rPr>
                <a:t>To handle DoS  we create HttpModule monitors all requests and block requests coming from IP addresses that make many requests in a short period of time .</a:t>
              </a:r>
            </a:p>
          </p:txBody>
        </p:sp>
      </p:grpSp>
      <p:grpSp>
        <p:nvGrpSpPr>
          <p:cNvPr id="10" name="Group 9">
            <a:extLst>
              <a:ext uri="{FF2B5EF4-FFF2-40B4-BE49-F238E27FC236}">
                <a16:creationId xmlns:a16="http://schemas.microsoft.com/office/drawing/2014/main" id="{BEC290D0-1517-43D5-9F75-C2EB3B15E1F4}"/>
              </a:ext>
            </a:extLst>
          </p:cNvPr>
          <p:cNvGrpSpPr/>
          <p:nvPr/>
        </p:nvGrpSpPr>
        <p:grpSpPr>
          <a:xfrm>
            <a:off x="3267743" y="3809370"/>
            <a:ext cx="2336194" cy="2450068"/>
            <a:chOff x="3267743" y="3809370"/>
            <a:chExt cx="2336194" cy="2450068"/>
          </a:xfrm>
        </p:grpSpPr>
        <p:sp>
          <p:nvSpPr>
            <p:cNvPr id="93" name="Title 10"/>
            <p:cNvSpPr txBox="1">
              <a:spLocks/>
            </p:cNvSpPr>
            <p:nvPr/>
          </p:nvSpPr>
          <p:spPr>
            <a:xfrm>
              <a:off x="3447319" y="4888795"/>
              <a:ext cx="2142015" cy="449051"/>
            </a:xfrm>
            <a:prstGeom prst="rect">
              <a:avLst/>
            </a:prstGeom>
          </p:spPr>
          <p:txBody>
            <a:bodyPr lIns="0" tIns="0" rIns="0" bIns="0" anchor="ct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600" b="1" dirty="0">
                  <a:solidFill>
                    <a:schemeClr val="tx1">
                      <a:lumMod val="75000"/>
                      <a:lumOff val="25000"/>
                    </a:schemeClr>
                  </a:solidFill>
                  <a:latin typeface="+mn-lt"/>
                </a:rPr>
                <a:t>Encryption</a:t>
              </a:r>
            </a:p>
          </p:txBody>
        </p:sp>
        <p:sp>
          <p:nvSpPr>
            <p:cNvPr id="94" name="Title 10"/>
            <p:cNvSpPr txBox="1">
              <a:spLocks/>
            </p:cNvSpPr>
            <p:nvPr/>
          </p:nvSpPr>
          <p:spPr>
            <a:xfrm>
              <a:off x="3267743" y="5349572"/>
              <a:ext cx="2336194" cy="909866"/>
            </a:xfrm>
            <a:prstGeom prst="rect">
              <a:avLst/>
            </a:prstGeom>
          </p:spPr>
          <p:txBody>
            <a:bodyPr lIns="0" tIns="0" rIns="0" bIns="0" anchor="t"/>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en-US" sz="1200" dirty="0">
                  <a:solidFill>
                    <a:schemeClr val="tx1">
                      <a:lumMod val="75000"/>
                      <a:lumOff val="25000"/>
                    </a:schemeClr>
                  </a:solidFill>
                  <a:latin typeface="+mn-lt"/>
                </a:rPr>
                <a:t>We Used DES Encryption Algorithm to encrypt the Question and then Encapsulate the DES Secrete Key with the RSA Encryption to Guarantee the Security of our data</a:t>
              </a:r>
            </a:p>
          </p:txBody>
        </p:sp>
        <p:grpSp>
          <p:nvGrpSpPr>
            <p:cNvPr id="38" name="Group 37">
              <a:extLst>
                <a:ext uri="{FF2B5EF4-FFF2-40B4-BE49-F238E27FC236}">
                  <a16:creationId xmlns:a16="http://schemas.microsoft.com/office/drawing/2014/main" id="{9AE24875-A94F-4174-8AA9-FA111EDBD320}"/>
                </a:ext>
              </a:extLst>
            </p:cNvPr>
            <p:cNvGrpSpPr/>
            <p:nvPr/>
          </p:nvGrpSpPr>
          <p:grpSpPr>
            <a:xfrm rot="5400000" flipV="1">
              <a:off x="4299153" y="4028545"/>
              <a:ext cx="1017604" cy="579253"/>
              <a:chOff x="7743981" y="4717973"/>
              <a:chExt cx="1924025" cy="2903575"/>
            </a:xfrm>
          </p:grpSpPr>
          <p:cxnSp>
            <p:nvCxnSpPr>
              <p:cNvPr id="39" name="Straight Connector 38">
                <a:extLst>
                  <a:ext uri="{FF2B5EF4-FFF2-40B4-BE49-F238E27FC236}">
                    <a16:creationId xmlns:a16="http://schemas.microsoft.com/office/drawing/2014/main" id="{08B44B65-438F-4107-B409-3F24387FB8B3}"/>
                  </a:ext>
                </a:extLst>
              </p:cNvPr>
              <p:cNvCxnSpPr>
                <a:cxnSpLocks/>
              </p:cNvCxnSpPr>
              <p:nvPr/>
            </p:nvCxnSpPr>
            <p:spPr>
              <a:xfrm rot="16200000" flipH="1">
                <a:off x="8705572" y="3756382"/>
                <a:ext cx="844" cy="1924025"/>
              </a:xfrm>
              <a:prstGeom prst="line">
                <a:avLst/>
              </a:prstGeom>
              <a:ln w="15875" cap="rnd">
                <a:solidFill>
                  <a:srgbClr val="FF0000"/>
                </a:solidFill>
                <a:prstDash val="dash"/>
                <a:headEnd w="lg" len="lg"/>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138CFDB-3861-4BC8-A46E-A41B05BE907B}"/>
                  </a:ext>
                </a:extLst>
              </p:cNvPr>
              <p:cNvCxnSpPr>
                <a:cxnSpLocks/>
              </p:cNvCxnSpPr>
              <p:nvPr/>
            </p:nvCxnSpPr>
            <p:spPr>
              <a:xfrm rot="16200000" flipV="1">
                <a:off x="6292616" y="6170181"/>
                <a:ext cx="2902732" cy="2"/>
              </a:xfrm>
              <a:prstGeom prst="line">
                <a:avLst/>
              </a:prstGeom>
              <a:ln w="15875" cap="rnd">
                <a:solidFill>
                  <a:srgbClr val="FF0000"/>
                </a:solidFill>
                <a:prstDash val="dash"/>
              </a:ln>
            </p:spPr>
            <p:style>
              <a:lnRef idx="1">
                <a:schemeClr val="accent1"/>
              </a:lnRef>
              <a:fillRef idx="0">
                <a:schemeClr val="accent1"/>
              </a:fillRef>
              <a:effectRef idx="0">
                <a:schemeClr val="accent1"/>
              </a:effectRef>
              <a:fontRef idx="minor">
                <a:schemeClr val="tx1"/>
              </a:fontRef>
            </p:style>
          </p:cxnSp>
        </p:grpSp>
      </p:grpSp>
      <p:sp>
        <p:nvSpPr>
          <p:cNvPr id="2" name="TextBox 1">
            <a:extLst>
              <a:ext uri="{FF2B5EF4-FFF2-40B4-BE49-F238E27FC236}">
                <a16:creationId xmlns:a16="http://schemas.microsoft.com/office/drawing/2014/main" id="{6555044F-6365-4B49-836F-CAB03FF50E82}"/>
              </a:ext>
            </a:extLst>
          </p:cNvPr>
          <p:cNvSpPr txBox="1"/>
          <p:nvPr/>
        </p:nvSpPr>
        <p:spPr>
          <a:xfrm>
            <a:off x="11550117" y="6604084"/>
            <a:ext cx="641883" cy="253916"/>
          </a:xfrm>
          <a:prstGeom prst="rect">
            <a:avLst/>
          </a:prstGeom>
          <a:noFill/>
        </p:spPr>
        <p:txBody>
          <a:bodyPr wrap="square" rtlCol="0">
            <a:spAutoFit/>
          </a:bodyPr>
          <a:lstStyle/>
          <a:p>
            <a:r>
              <a:rPr lang="en-US" sz="1050" dirty="0">
                <a:latin typeface="Times New Roman" panose="02020603050405020304" pitchFamily="18" charset="0"/>
                <a:cs typeface="Times New Roman" panose="02020603050405020304" pitchFamily="18" charset="0"/>
                <a:hlinkClick r:id="rId5" action="ppaction://hlinksldjump"/>
              </a:rPr>
              <a:t>Model</a:t>
            </a:r>
            <a:endParaRPr lang="en-US" sz="10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0560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3CB5A39-F55D-4758-808B-8D18F1E0A2B2}"/>
              </a:ext>
            </a:extLst>
          </p:cNvPr>
          <p:cNvGrpSpPr/>
          <p:nvPr/>
        </p:nvGrpSpPr>
        <p:grpSpPr>
          <a:xfrm>
            <a:off x="0" y="3347"/>
            <a:ext cx="12192000" cy="6858000"/>
            <a:chOff x="0" y="3347"/>
            <a:chExt cx="12192000" cy="6858000"/>
          </a:xfrm>
        </p:grpSpPr>
        <p:pic>
          <p:nvPicPr>
            <p:cNvPr id="3" name="Picture 2">
              <a:extLst>
                <a:ext uri="{FF2B5EF4-FFF2-40B4-BE49-F238E27FC236}">
                  <a16:creationId xmlns:a16="http://schemas.microsoft.com/office/drawing/2014/main" id="{CDA14390-4253-4201-A2CE-D70CBEDF43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47"/>
              <a:ext cx="12192000" cy="6854653"/>
            </a:xfrm>
            <a:prstGeom prst="rect">
              <a:avLst/>
            </a:prstGeom>
          </p:spPr>
        </p:pic>
        <p:sp>
          <p:nvSpPr>
            <p:cNvPr id="5" name="Shape 127">
              <a:extLst>
                <a:ext uri="{FF2B5EF4-FFF2-40B4-BE49-F238E27FC236}">
                  <a16:creationId xmlns:a16="http://schemas.microsoft.com/office/drawing/2014/main" id="{9B0A5F35-2D84-46D7-88B8-99AB13011415}"/>
                </a:ext>
              </a:extLst>
            </p:cNvPr>
            <p:cNvSpPr/>
            <p:nvPr/>
          </p:nvSpPr>
          <p:spPr>
            <a:xfrm>
              <a:off x="6075501" y="3347"/>
              <a:ext cx="4580100" cy="6858000"/>
            </a:xfrm>
            <a:prstGeom prst="rect">
              <a:avLst/>
            </a:prstGeom>
            <a:solidFill>
              <a:srgbClr val="000000">
                <a:alpha val="73330"/>
              </a:srgbClr>
            </a:solidFill>
            <a:ln>
              <a:noFill/>
            </a:ln>
          </p:spPr>
          <p:txBody>
            <a:bodyPr spcFirstLastPara="1" wrap="square" lIns="91425" tIns="91425" rIns="91425" bIns="91425" anchor="ctr" anchorCtr="0">
              <a:noAutofit/>
            </a:bodyPr>
            <a:lstStyle/>
            <a:p>
              <a:endParaRPr dirty="0"/>
            </a:p>
          </p:txBody>
        </p:sp>
      </p:grpSp>
      <p:sp>
        <p:nvSpPr>
          <p:cNvPr id="4" name="TextBox 3">
            <a:extLst>
              <a:ext uri="{FF2B5EF4-FFF2-40B4-BE49-F238E27FC236}">
                <a16:creationId xmlns:a16="http://schemas.microsoft.com/office/drawing/2014/main" id="{BB08DFFF-5058-4C7F-957C-BF9E9844D3C5}"/>
              </a:ext>
            </a:extLst>
          </p:cNvPr>
          <p:cNvSpPr txBox="1"/>
          <p:nvPr/>
        </p:nvSpPr>
        <p:spPr>
          <a:xfrm>
            <a:off x="2603500" y="1407008"/>
            <a:ext cx="3492500" cy="5724644"/>
          </a:xfrm>
          <a:prstGeom prst="rect">
            <a:avLst/>
          </a:prstGeom>
          <a:noFill/>
        </p:spPr>
        <p:txBody>
          <a:bodyPr wrap="square" rtlCol="0">
            <a:spAutoFit/>
          </a:bodyPr>
          <a:lstStyle/>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rPr>
              <a:t>Admin</a:t>
            </a: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3" action="ppaction://hlinkfile"/>
              </a:rPr>
              <a:t>Add Course</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4" action="ppaction://hlinkfile"/>
              </a:rPr>
              <a:t>Add Exam</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5" action="ppaction://hlinkfile"/>
              </a:rPr>
              <a:t>Add User</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6" action="ppaction://hlinkfile"/>
              </a:rPr>
              <a:t>Course Clustering</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7" action="ppaction://hlinkfile"/>
              </a:rPr>
              <a:t>Exam Analysis</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8" action="ppaction://hlinkfile"/>
              </a:rPr>
              <a:t>Semester Courses</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9" action="ppaction://hlinkfile"/>
              </a:rPr>
              <a:t>Statistics </a:t>
            </a:r>
            <a:endParaRPr lang="en-US" b="1" dirty="0">
              <a:solidFill>
                <a:schemeClr val="bg1"/>
              </a:solidFill>
              <a:latin typeface="Times New Roman" panose="02020603050405020304" pitchFamily="18" charset="0"/>
              <a:cs typeface="Times New Roman" panose="02020603050405020304" pitchFamily="18" charset="0"/>
            </a:endParaRPr>
          </a:p>
          <a:p>
            <a:pPr lvl="1"/>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rPr>
              <a:t>Student</a:t>
            </a: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0" action="ppaction://hlinkfile"/>
              </a:rPr>
              <a:t>Exam</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1" action="ppaction://hlinkfile"/>
              </a:rPr>
              <a:t>GPA</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2" action="ppaction://hlinkfile"/>
              </a:rPr>
              <a:t>My Marks</a:t>
            </a:r>
            <a:endParaRPr lang="en-US" b="1" dirty="0">
              <a:solidFill>
                <a:schemeClr val="bg1"/>
              </a:solidFill>
              <a:latin typeface="Times New Roman" panose="02020603050405020304" pitchFamily="18" charset="0"/>
              <a:cs typeface="Times New Roman" panose="02020603050405020304" pitchFamily="18" charset="0"/>
            </a:endParaRPr>
          </a:p>
          <a:p>
            <a:pPr lvl="1"/>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rPr>
              <a:t>Teacher</a:t>
            </a: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3" action="ppaction://hlinkfile"/>
              </a:rPr>
              <a:t>Add Question</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4" action="ppaction://hlinkfile"/>
              </a:rPr>
              <a:t>Create Exam</a:t>
            </a:r>
            <a:endParaRPr lang="en-US"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b="1" dirty="0">
                <a:solidFill>
                  <a:schemeClr val="bg1"/>
                </a:solidFill>
                <a:latin typeface="Times New Roman" panose="02020603050405020304" pitchFamily="18" charset="0"/>
                <a:cs typeface="Times New Roman" panose="02020603050405020304" pitchFamily="18" charset="0"/>
                <a:hlinkClick r:id="rId15" action="ppaction://hlinkfile"/>
              </a:rPr>
              <a:t>Course Analysis</a:t>
            </a:r>
            <a:endParaRPr lang="en-US"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endParaRPr lang="en-US" sz="2400" b="1"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E4DDC67-8D64-41D8-A01C-E8E7BFDA11C0}"/>
              </a:ext>
            </a:extLst>
          </p:cNvPr>
          <p:cNvSpPr txBox="1"/>
          <p:nvPr/>
        </p:nvSpPr>
        <p:spPr>
          <a:xfrm>
            <a:off x="6458358" y="1518592"/>
            <a:ext cx="3834884" cy="2185214"/>
          </a:xfrm>
          <a:prstGeom prst="rect">
            <a:avLst/>
          </a:prstGeom>
          <a:noFill/>
        </p:spPr>
        <p:txBody>
          <a:bodyPr wrap="square" rtlCol="0">
            <a:spAutoFit/>
          </a:bodyPr>
          <a:lstStyle/>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hlinkClick r:id="rId16" action="ppaction://hlinkfile"/>
              </a:rPr>
              <a:t>Login</a:t>
            </a:r>
            <a:r>
              <a:rPr lang="en-US" sz="2400" b="1" dirty="0">
                <a:solidFill>
                  <a:schemeClr val="bg1"/>
                </a:solidFill>
                <a:latin typeface="Times New Roman" panose="02020603050405020304" pitchFamily="18" charset="0"/>
                <a:cs typeface="Times New Roman" panose="02020603050405020304" pitchFamily="18" charset="0"/>
              </a:rPr>
              <a:t> </a:t>
            </a:r>
          </a:p>
          <a:p>
            <a:endParaRPr lang="en-US" sz="2400" b="1"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400" b="1" dirty="0">
                <a:solidFill>
                  <a:schemeClr val="bg1"/>
                </a:solidFill>
                <a:latin typeface="Times New Roman" panose="02020603050405020304" pitchFamily="18" charset="0"/>
                <a:cs typeface="Times New Roman" panose="02020603050405020304" pitchFamily="18" charset="0"/>
              </a:rPr>
              <a:t>Codes</a:t>
            </a:r>
          </a:p>
          <a:p>
            <a:pPr marL="742950" lvl="1" indent="-285750">
              <a:buFont typeface="Wingdings" panose="05000000000000000000" pitchFamily="2" charset="2"/>
              <a:buChar char="§"/>
            </a:pPr>
            <a:r>
              <a:rPr lang="en-US" sz="2000" b="1" dirty="0">
                <a:solidFill>
                  <a:schemeClr val="bg1"/>
                </a:solidFill>
                <a:latin typeface="Times New Roman" panose="02020603050405020304" pitchFamily="18" charset="0"/>
                <a:cs typeface="Times New Roman" panose="02020603050405020304" pitchFamily="18" charset="0"/>
                <a:hlinkClick r:id="rId17" action="ppaction://hlinkfile"/>
              </a:rPr>
              <a:t>System Architecture</a:t>
            </a:r>
            <a:endParaRPr lang="en-US" sz="2000"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US" sz="2000" b="1" dirty="0">
                <a:solidFill>
                  <a:schemeClr val="bg1"/>
                </a:solidFill>
                <a:latin typeface="Times New Roman" panose="02020603050405020304" pitchFamily="18" charset="0"/>
                <a:cs typeface="Times New Roman" panose="02020603050405020304" pitchFamily="18" charset="0"/>
                <a:hlinkClick r:id="rId18" action="ppaction://hlinkfile"/>
              </a:rPr>
              <a:t>Security</a:t>
            </a:r>
            <a:endParaRPr lang="en-US" sz="2000" b="1" dirty="0">
              <a:solidFill>
                <a:schemeClr val="bg1"/>
              </a:solidFill>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endParaRPr lang="en-US" sz="2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7699163"/>
      </p:ext>
    </p:extLst>
  </p:cSld>
  <p:clrMapOvr>
    <a:masterClrMapping/>
  </p:clrMapOvr>
</p:sld>
</file>

<file path=ppt/theme/theme1.xml><?xml version="1.0" encoding="utf-8"?>
<a:theme xmlns:a="http://schemas.openxmlformats.org/drawingml/2006/main" name="Office Theme">
  <a:themeElements>
    <a:clrScheme name="Custom 6">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D8D8D8"/>
      </a:hlink>
      <a:folHlink>
        <a:srgbClr val="7F7F7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1946</TotalTime>
  <Words>390</Words>
  <Application>Microsoft Office PowerPoint</Application>
  <PresentationFormat>Widescreen</PresentationFormat>
  <Paragraphs>134</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맑은 고딕</vt:lpstr>
      <vt:lpstr>Algerian</vt: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System Architecture</vt:lpstr>
      <vt:lpstr>System Algorithms</vt:lpstr>
      <vt:lpstr>Security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 Assessment System</dc:title>
  <dc:creator>Seif Kowatli</dc:creator>
  <cp:lastModifiedBy>Seif Kowatli</cp:lastModifiedBy>
  <cp:revision>67</cp:revision>
  <dcterms:created xsi:type="dcterms:W3CDTF">2018-07-11T11:51:58Z</dcterms:created>
  <dcterms:modified xsi:type="dcterms:W3CDTF">2018-07-14T06:15:04Z</dcterms:modified>
</cp:coreProperties>
</file>